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30"/>
  </p:notesMasterIdLst>
  <p:handoutMasterIdLst>
    <p:handoutMasterId r:id="rId31"/>
  </p:handoutMasterIdLst>
  <p:sldIdLst>
    <p:sldId id="289" r:id="rId5"/>
    <p:sldId id="268" r:id="rId6"/>
    <p:sldId id="296" r:id="rId7"/>
    <p:sldId id="297" r:id="rId8"/>
    <p:sldId id="328" r:id="rId9"/>
    <p:sldId id="337" r:id="rId10"/>
    <p:sldId id="329" r:id="rId11"/>
    <p:sldId id="330" r:id="rId12"/>
    <p:sldId id="331" r:id="rId13"/>
    <p:sldId id="338" r:id="rId14"/>
    <p:sldId id="339" r:id="rId15"/>
    <p:sldId id="340" r:id="rId16"/>
    <p:sldId id="341" r:id="rId17"/>
    <p:sldId id="342" r:id="rId18"/>
    <p:sldId id="309" r:id="rId19"/>
    <p:sldId id="308" r:id="rId20"/>
    <p:sldId id="310" r:id="rId21"/>
    <p:sldId id="311" r:id="rId22"/>
    <p:sldId id="312" r:id="rId23"/>
    <p:sldId id="313" r:id="rId24"/>
    <p:sldId id="314" r:id="rId25"/>
    <p:sldId id="315" r:id="rId26"/>
    <p:sldId id="316" r:id="rId27"/>
    <p:sldId id="317" r:id="rId28"/>
    <p:sldId id="288"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userDrawn="1">
          <p15:clr>
            <a:srgbClr val="A4A3A4"/>
          </p15:clr>
        </p15:guide>
        <p15:guide id="13" orient="horz" pos="216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3"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a:srgbClr val="0090A2"/>
  </p:clrMru>
  <p:extLst>
    <p:ext uri="{E76CE94A-603C-4142-B9EB-6D1370010A27}">
      <p14:discardImageEditData xmlns:p14="http://schemas.microsoft.com/office/powerpoint/2010/main" val="1"/>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890" autoAdjust="0"/>
    <p:restoredTop sz="94670"/>
  </p:normalViewPr>
  <p:slideViewPr>
    <p:cSldViewPr snapToGrid="0">
      <p:cViewPr>
        <p:scale>
          <a:sx n="54" d="100"/>
          <a:sy n="54" d="100"/>
        </p:scale>
        <p:origin x="1152" y="328"/>
      </p:cViewPr>
      <p:guideLst>
        <p:guide pos="3840"/>
        <p:guide orient="horz" pos="2160"/>
      </p:guideLst>
    </p:cSldViewPr>
  </p:slideViewPr>
  <p:notesTextViewPr>
    <p:cViewPr>
      <p:scale>
        <a:sx n="1" d="1"/>
        <a:sy n="1" d="1"/>
      </p:scale>
      <p:origin x="0" y="0"/>
    </p:cViewPr>
  </p:notesTextViewPr>
  <p:notesViewPr>
    <p:cSldViewPr snapToGrid="0">
      <p:cViewPr varScale="1">
        <p:scale>
          <a:sx n="68" d="100"/>
          <a:sy n="68" d="100"/>
        </p:scale>
        <p:origin x="3288" y="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commentAuthors" Target="commen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 Id="rId35" Type="http://schemas.openxmlformats.org/officeDocument/2006/relationships/theme" Target="theme/theme1.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3D6640C-F6A0-4351-856B-14836F234E6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FC280B7B-2795-4857-B84E-9C600536AE0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B120AE1-5DBC-4417-A73B-5F29B67C532C}" type="datetimeFigureOut">
              <a:rPr lang="en-US" smtClean="0"/>
              <a:t>1/27/2023</a:t>
            </a:fld>
            <a:endParaRPr lang="en-US" dirty="0"/>
          </a:p>
        </p:txBody>
      </p:sp>
      <p:sp>
        <p:nvSpPr>
          <p:cNvPr id="4" name="Footer Placeholder 3">
            <a:extLst>
              <a:ext uri="{FF2B5EF4-FFF2-40B4-BE49-F238E27FC236}">
                <a16:creationId xmlns:a16="http://schemas.microsoft.com/office/drawing/2014/main" id="{96C3ACD6-6E00-4BE1-A684-34A6BD202E3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BA7F20A5-CEF2-4B11-A0A4-0F4BC0BD647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C822411-A9A9-4A09-A341-69C657AB42A1}" type="slidenum">
              <a:rPr lang="en-US" smtClean="0"/>
              <a:t>‹#›</a:t>
            </a:fld>
            <a:endParaRPr lang="en-US" dirty="0"/>
          </a:p>
        </p:txBody>
      </p:sp>
    </p:spTree>
    <p:extLst>
      <p:ext uri="{BB962C8B-B14F-4D97-AF65-F5344CB8AC3E}">
        <p14:creationId xmlns:p14="http://schemas.microsoft.com/office/powerpoint/2010/main" val="65588885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B16A9CD-5E57-4C86-B862-09CA519924BA}" type="datetimeFigureOut">
              <a:rPr lang="en-US" smtClean="0"/>
              <a:t>1/27/2023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CA004F4-F240-48F9-8AE1-486585C7F00D}" type="slidenum">
              <a:rPr lang="en-US" smtClean="0"/>
              <a:t>‹#›</a:t>
            </a:fld>
            <a:endParaRPr lang="en-US" dirty="0"/>
          </a:p>
        </p:txBody>
      </p:sp>
    </p:spTree>
    <p:extLst>
      <p:ext uri="{BB962C8B-B14F-4D97-AF65-F5344CB8AC3E}">
        <p14:creationId xmlns:p14="http://schemas.microsoft.com/office/powerpoint/2010/main" val="21548810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A004F4-F240-48F9-8AE1-486585C7F00D}" type="slidenum">
              <a:rPr lang="en-US" smtClean="0"/>
              <a:t>1</a:t>
            </a:fld>
            <a:endParaRPr lang="en-US" dirty="0"/>
          </a:p>
        </p:txBody>
      </p:sp>
    </p:spTree>
    <p:extLst>
      <p:ext uri="{BB962C8B-B14F-4D97-AF65-F5344CB8AC3E}">
        <p14:creationId xmlns:p14="http://schemas.microsoft.com/office/powerpoint/2010/main" val="31401704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A004F4-F240-48F9-8AE1-486585C7F00D}" type="slidenum">
              <a:rPr lang="en-US" smtClean="0"/>
              <a:t>2</a:t>
            </a:fld>
            <a:endParaRPr lang="en-US" dirty="0"/>
          </a:p>
        </p:txBody>
      </p:sp>
    </p:spTree>
    <p:extLst>
      <p:ext uri="{BB962C8B-B14F-4D97-AF65-F5344CB8AC3E}">
        <p14:creationId xmlns:p14="http://schemas.microsoft.com/office/powerpoint/2010/main" val="13279800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A004F4-F240-48F9-8AE1-486585C7F00D}" type="slidenum">
              <a:rPr lang="en-US" smtClean="0"/>
              <a:t>3</a:t>
            </a:fld>
            <a:endParaRPr lang="en-US" dirty="0"/>
          </a:p>
        </p:txBody>
      </p:sp>
    </p:spTree>
    <p:extLst>
      <p:ext uri="{BB962C8B-B14F-4D97-AF65-F5344CB8AC3E}">
        <p14:creationId xmlns:p14="http://schemas.microsoft.com/office/powerpoint/2010/main" val="17981357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A004F4-F240-48F9-8AE1-486585C7F00D}" type="slidenum">
              <a:rPr lang="en-US" smtClean="0"/>
              <a:t>15</a:t>
            </a:fld>
            <a:endParaRPr lang="en-US" dirty="0"/>
          </a:p>
        </p:txBody>
      </p:sp>
    </p:spTree>
    <p:extLst>
      <p:ext uri="{BB962C8B-B14F-4D97-AF65-F5344CB8AC3E}">
        <p14:creationId xmlns:p14="http://schemas.microsoft.com/office/powerpoint/2010/main" val="29236000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A004F4-F240-48F9-8AE1-486585C7F00D}" type="slidenum">
              <a:rPr lang="en-US" smtClean="0"/>
              <a:t>25</a:t>
            </a:fld>
            <a:endParaRPr lang="en-US" dirty="0"/>
          </a:p>
        </p:txBody>
      </p:sp>
    </p:spTree>
    <p:extLst>
      <p:ext uri="{BB962C8B-B14F-4D97-AF65-F5344CB8AC3E}">
        <p14:creationId xmlns:p14="http://schemas.microsoft.com/office/powerpoint/2010/main" val="22638662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97D165-49B0-44FF-A267-367F5A6EE306}"/>
              </a:ext>
            </a:extLst>
          </p:cNvPr>
          <p:cNvSpPr>
            <a:spLocks noGrp="1"/>
          </p:cNvSpPr>
          <p:nvPr>
            <p:ph type="ctrTitle"/>
          </p:nvPr>
        </p:nvSpPr>
        <p:spPr>
          <a:xfrm>
            <a:off x="1524000" y="2039514"/>
            <a:ext cx="9144000" cy="2128049"/>
          </a:xfrm>
        </p:spPr>
        <p:txBody>
          <a:bodyPr anchor="b"/>
          <a:lstStyle>
            <a:lvl1pPr algn="ctr">
              <a:lnSpc>
                <a:spcPct val="125000"/>
              </a:lnSpc>
              <a:defRPr sz="6000">
                <a:solidFill>
                  <a:schemeClr val="bg1"/>
                </a:solidFill>
              </a:defRPr>
            </a:lvl1pPr>
          </a:lstStyle>
          <a:p>
            <a:r>
              <a:rPr lang="en-US" noProof="0"/>
              <a:t>Click to edit Master title style</a:t>
            </a:r>
          </a:p>
        </p:txBody>
      </p:sp>
      <p:sp>
        <p:nvSpPr>
          <p:cNvPr id="3" name="Subtitle 2">
            <a:extLst>
              <a:ext uri="{FF2B5EF4-FFF2-40B4-BE49-F238E27FC236}">
                <a16:creationId xmlns:a16="http://schemas.microsoft.com/office/drawing/2014/main" id="{56B52800-74D6-4A78-AC9B-8E737A1A3B0D}"/>
              </a:ext>
            </a:extLst>
          </p:cNvPr>
          <p:cNvSpPr>
            <a:spLocks noGrp="1"/>
          </p:cNvSpPr>
          <p:nvPr>
            <p:ph type="subTitle" idx="1"/>
          </p:nvPr>
        </p:nvSpPr>
        <p:spPr>
          <a:xfrm>
            <a:off x="1524000" y="4221162"/>
            <a:ext cx="9144000" cy="882001"/>
          </a:xfrm>
          <a:solidFill>
            <a:schemeClr val="accent2">
              <a:alpha val="90000"/>
            </a:schemeClr>
          </a:solidFill>
        </p:spPr>
        <p:txBody>
          <a:bodyPr anchor="ctr" anchorCtr="0">
            <a:normAutofit/>
          </a:bodyPr>
          <a:lstStyle>
            <a:lvl1pPr marL="0" indent="0" algn="ctr" defTabSz="914400" rtl="0" eaLnBrk="1" latinLnBrk="0" hangingPunct="1">
              <a:lnSpc>
                <a:spcPct val="90000"/>
              </a:lnSpc>
              <a:spcBef>
                <a:spcPts val="1000"/>
              </a:spcBef>
              <a:buFont typeface="Arial" panose="020B0604020202020204" pitchFamily="34" charset="0"/>
              <a:buNone/>
              <a:defRPr lang="en-US" sz="2500" b="1" i="1" kern="1200" spc="65" dirty="0">
                <a:solidFill>
                  <a:schemeClr val="accent1"/>
                </a:solidFill>
                <a:latin typeface="Arial"/>
                <a:ea typeface="+mn-ea"/>
                <a:cs typeface="Aria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88B91F7B-C4AF-4FC6-A6BE-657DEF6D5358}"/>
              </a:ext>
            </a:extLst>
          </p:cNvPr>
          <p:cNvSpPr>
            <a:spLocks noGrp="1"/>
          </p:cNvSpPr>
          <p:nvPr>
            <p:ph type="dt" sz="half" idx="10"/>
          </p:nvPr>
        </p:nvSpPr>
        <p:spPr/>
        <p:txBody>
          <a:bodyPr/>
          <a:lstStyle/>
          <a:p>
            <a:fld id="{8DA08ED5-AEFE-4443-9040-726EF6690995}" type="datetime1">
              <a:rPr lang="en-US" smtClean="0"/>
              <a:t>1/27/2023</a:t>
            </a:fld>
            <a:endParaRPr lang="en-US" dirty="0"/>
          </a:p>
        </p:txBody>
      </p:sp>
      <p:sp>
        <p:nvSpPr>
          <p:cNvPr id="5" name="Footer Placeholder 4">
            <a:extLst>
              <a:ext uri="{FF2B5EF4-FFF2-40B4-BE49-F238E27FC236}">
                <a16:creationId xmlns:a16="http://schemas.microsoft.com/office/drawing/2014/main" id="{5BED32F8-B0C7-4332-B0A5-BC19DD8C4CF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0030946-D0C7-4F78-94B0-427DAA6D5CB0}"/>
              </a:ext>
            </a:extLst>
          </p:cNvPr>
          <p:cNvSpPr>
            <a:spLocks noGrp="1"/>
          </p:cNvSpPr>
          <p:nvPr>
            <p:ph type="sldNum" sz="quarter" idx="12"/>
          </p:nvPr>
        </p:nvSpPr>
        <p:spPr/>
        <p:txBody>
          <a:bodyPr/>
          <a:lstStyle/>
          <a:p>
            <a:fld id="{82EE24B5-652C-4DB5-B7C3-B5BBEC1280B1}" type="slidenum">
              <a:rPr lang="en-US" smtClean="0"/>
              <a:t>‹#›</a:t>
            </a:fld>
            <a:endParaRPr lang="en-US" dirty="0"/>
          </a:p>
        </p:txBody>
      </p:sp>
    </p:spTree>
    <p:extLst>
      <p:ext uri="{BB962C8B-B14F-4D97-AF65-F5344CB8AC3E}">
        <p14:creationId xmlns:p14="http://schemas.microsoft.com/office/powerpoint/2010/main" val="21895097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Three Content">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4E60EB58-EF7E-435A-8B07-B5BCF3AF119F}"/>
              </a:ext>
            </a:extLst>
          </p:cNvPr>
          <p:cNvSpPr>
            <a:spLocks noGrp="1"/>
          </p:cNvSpPr>
          <p:nvPr>
            <p:ph type="sldNum" sz="quarter" idx="12"/>
          </p:nvPr>
        </p:nvSpPr>
        <p:spPr/>
        <p:txBody>
          <a:bodyPr/>
          <a:lstStyle/>
          <a:p>
            <a:fld id="{82EE24B5-652C-4DB5-B7C3-B5BBEC1280B1}" type="slidenum">
              <a:rPr lang="en-US" smtClean="0"/>
              <a:t>‹#›</a:t>
            </a:fld>
            <a:endParaRPr lang="en-US" dirty="0"/>
          </a:p>
        </p:txBody>
      </p:sp>
      <p:sp>
        <p:nvSpPr>
          <p:cNvPr id="2" name="Title 1">
            <a:extLst>
              <a:ext uri="{FF2B5EF4-FFF2-40B4-BE49-F238E27FC236}">
                <a16:creationId xmlns:a16="http://schemas.microsoft.com/office/drawing/2014/main" id="{E7F76098-6FA1-470A-BEF4-E4B0AC75E8FE}"/>
              </a:ext>
            </a:extLst>
          </p:cNvPr>
          <p:cNvSpPr>
            <a:spLocks noGrp="1"/>
          </p:cNvSpPr>
          <p:nvPr>
            <p:ph type="title"/>
          </p:nvPr>
        </p:nvSpPr>
        <p:spPr/>
        <p:txBody>
          <a:bodyPr/>
          <a:lstStyle/>
          <a:p>
            <a:r>
              <a:rPr lang="en-US"/>
              <a:t>Click to edit Master title style</a:t>
            </a:r>
          </a:p>
        </p:txBody>
      </p:sp>
      <p:sp>
        <p:nvSpPr>
          <p:cNvPr id="5" name="Date Placeholder 4">
            <a:extLst>
              <a:ext uri="{FF2B5EF4-FFF2-40B4-BE49-F238E27FC236}">
                <a16:creationId xmlns:a16="http://schemas.microsoft.com/office/drawing/2014/main" id="{47F57DE0-C032-4FCC-9006-09C2C328A665}"/>
              </a:ext>
            </a:extLst>
          </p:cNvPr>
          <p:cNvSpPr>
            <a:spLocks noGrp="1"/>
          </p:cNvSpPr>
          <p:nvPr>
            <p:ph type="dt" sz="half" idx="10"/>
          </p:nvPr>
        </p:nvSpPr>
        <p:spPr/>
        <p:txBody>
          <a:bodyPr/>
          <a:lstStyle/>
          <a:p>
            <a:fld id="{397CD216-73DE-4B96-8E1B-BB64D86142BB}" type="datetime1">
              <a:rPr lang="en-US" smtClean="0"/>
              <a:t>1/27/2023</a:t>
            </a:fld>
            <a:endParaRPr lang="en-US" dirty="0"/>
          </a:p>
        </p:txBody>
      </p:sp>
      <p:sp>
        <p:nvSpPr>
          <p:cNvPr id="6" name="Footer Placeholder 5">
            <a:extLst>
              <a:ext uri="{FF2B5EF4-FFF2-40B4-BE49-F238E27FC236}">
                <a16:creationId xmlns:a16="http://schemas.microsoft.com/office/drawing/2014/main" id="{90C776CB-2819-4488-9012-A6EA22079A47}"/>
              </a:ext>
            </a:extLst>
          </p:cNvPr>
          <p:cNvSpPr>
            <a:spLocks noGrp="1"/>
          </p:cNvSpPr>
          <p:nvPr>
            <p:ph type="ftr" sz="quarter" idx="11"/>
          </p:nvPr>
        </p:nvSpPr>
        <p:spPr/>
        <p:txBody>
          <a:bodyPr/>
          <a:lstStyle/>
          <a:p>
            <a:endParaRPr lang="en-US" dirty="0"/>
          </a:p>
        </p:txBody>
      </p:sp>
      <p:sp>
        <p:nvSpPr>
          <p:cNvPr id="12" name="Picture Placeholder 11">
            <a:extLst>
              <a:ext uri="{FF2B5EF4-FFF2-40B4-BE49-F238E27FC236}">
                <a16:creationId xmlns:a16="http://schemas.microsoft.com/office/drawing/2014/main" id="{B15EEB49-54F4-404C-9B31-AD488BFCB2E0}"/>
              </a:ext>
            </a:extLst>
          </p:cNvPr>
          <p:cNvSpPr>
            <a:spLocks noGrp="1"/>
          </p:cNvSpPr>
          <p:nvPr>
            <p:ph type="pic" sz="quarter" idx="14"/>
          </p:nvPr>
        </p:nvSpPr>
        <p:spPr>
          <a:xfrm>
            <a:off x="1772412" y="2219248"/>
            <a:ext cx="2414016" cy="2414016"/>
          </a:xfrm>
          <a:prstGeom prst="ellipse">
            <a:avLst/>
          </a:prstGeom>
          <a:noFill/>
          <a:ln w="387350">
            <a:noFill/>
          </a:ln>
        </p:spPr>
        <p:txBody>
          <a:bodyPr/>
          <a:lstStyle/>
          <a:p>
            <a:r>
              <a:rPr lang="en-US"/>
              <a:t>Click icon to add picture</a:t>
            </a:r>
            <a:endParaRPr lang="en-US" dirty="0"/>
          </a:p>
        </p:txBody>
      </p:sp>
      <p:sp>
        <p:nvSpPr>
          <p:cNvPr id="17" name="Picture Placeholder 11">
            <a:extLst>
              <a:ext uri="{FF2B5EF4-FFF2-40B4-BE49-F238E27FC236}">
                <a16:creationId xmlns:a16="http://schemas.microsoft.com/office/drawing/2014/main" id="{6B2DD458-866A-421E-9AD0-B0D9E1195728}"/>
              </a:ext>
            </a:extLst>
          </p:cNvPr>
          <p:cNvSpPr>
            <a:spLocks noGrp="1"/>
          </p:cNvSpPr>
          <p:nvPr>
            <p:ph type="pic" sz="quarter" idx="17"/>
          </p:nvPr>
        </p:nvSpPr>
        <p:spPr>
          <a:xfrm>
            <a:off x="8005572" y="2196083"/>
            <a:ext cx="2414016" cy="2414016"/>
          </a:xfrm>
          <a:prstGeom prst="ellipse">
            <a:avLst/>
          </a:prstGeom>
          <a:noFill/>
          <a:ln w="387350">
            <a:noFill/>
          </a:ln>
        </p:spPr>
        <p:txBody>
          <a:bodyPr/>
          <a:lstStyle/>
          <a:p>
            <a:r>
              <a:rPr lang="en-US"/>
              <a:t>Click icon to add picture</a:t>
            </a:r>
            <a:endParaRPr lang="en-US" dirty="0"/>
          </a:p>
        </p:txBody>
      </p:sp>
      <p:sp>
        <p:nvSpPr>
          <p:cNvPr id="14" name="Picture Placeholder 11">
            <a:extLst>
              <a:ext uri="{FF2B5EF4-FFF2-40B4-BE49-F238E27FC236}">
                <a16:creationId xmlns:a16="http://schemas.microsoft.com/office/drawing/2014/main" id="{57A4D097-9603-42DC-888D-8039CE6ADC94}"/>
              </a:ext>
            </a:extLst>
          </p:cNvPr>
          <p:cNvSpPr>
            <a:spLocks noGrp="1"/>
          </p:cNvSpPr>
          <p:nvPr>
            <p:ph type="pic" sz="quarter" idx="16"/>
          </p:nvPr>
        </p:nvSpPr>
        <p:spPr>
          <a:xfrm>
            <a:off x="4587240" y="2019165"/>
            <a:ext cx="3017520" cy="3017520"/>
          </a:xfrm>
          <a:prstGeom prst="ellipse">
            <a:avLst/>
          </a:prstGeom>
          <a:noFill/>
        </p:spPr>
        <p:txBody>
          <a:bodyPr/>
          <a:lstStyle/>
          <a:p>
            <a:r>
              <a:rPr lang="en-US"/>
              <a:t>Click icon to add picture</a:t>
            </a:r>
            <a:endParaRPr lang="en-US" dirty="0"/>
          </a:p>
        </p:txBody>
      </p:sp>
      <p:sp>
        <p:nvSpPr>
          <p:cNvPr id="25" name="Text Placeholder 23">
            <a:extLst>
              <a:ext uri="{FF2B5EF4-FFF2-40B4-BE49-F238E27FC236}">
                <a16:creationId xmlns:a16="http://schemas.microsoft.com/office/drawing/2014/main" id="{B9B9E0BA-35AD-4D69-9A03-35F2509C2C27}"/>
              </a:ext>
            </a:extLst>
          </p:cNvPr>
          <p:cNvSpPr>
            <a:spLocks noGrp="1"/>
          </p:cNvSpPr>
          <p:nvPr>
            <p:ph type="body" sz="quarter" idx="19"/>
          </p:nvPr>
        </p:nvSpPr>
        <p:spPr>
          <a:xfrm>
            <a:off x="1612900" y="5033963"/>
            <a:ext cx="2700338" cy="738187"/>
          </a:xfrm>
        </p:spPr>
        <p:txBody>
          <a:bodyPr>
            <a:normAutofit/>
          </a:bodyPr>
          <a:lstStyle>
            <a:lvl1pPr marL="0" indent="0" algn="ctr">
              <a:buNone/>
              <a:defRPr sz="2000">
                <a:solidFill>
                  <a:schemeClr val="bg1">
                    <a:lumMod val="95000"/>
                  </a:schemeClr>
                </a:solidFill>
                <a:latin typeface="+mj-lt"/>
              </a:defRPr>
            </a:lvl1pPr>
          </a:lstStyle>
          <a:p>
            <a:pPr lvl="0"/>
            <a:r>
              <a:rPr lang="en-US"/>
              <a:t>Click to edit Master text styles</a:t>
            </a:r>
          </a:p>
        </p:txBody>
      </p:sp>
      <p:sp>
        <p:nvSpPr>
          <p:cNvPr id="26" name="Text Placeholder 23">
            <a:extLst>
              <a:ext uri="{FF2B5EF4-FFF2-40B4-BE49-F238E27FC236}">
                <a16:creationId xmlns:a16="http://schemas.microsoft.com/office/drawing/2014/main" id="{B1CC61B3-695C-423D-8F0B-45674DC932B3}"/>
              </a:ext>
            </a:extLst>
          </p:cNvPr>
          <p:cNvSpPr>
            <a:spLocks noGrp="1"/>
          </p:cNvSpPr>
          <p:nvPr>
            <p:ph type="body" sz="quarter" idx="20"/>
          </p:nvPr>
        </p:nvSpPr>
        <p:spPr>
          <a:xfrm>
            <a:off x="4745831" y="5236700"/>
            <a:ext cx="2700338" cy="738187"/>
          </a:xfrm>
        </p:spPr>
        <p:txBody>
          <a:bodyPr>
            <a:normAutofit/>
          </a:bodyPr>
          <a:lstStyle>
            <a:lvl1pPr marL="0" indent="0" algn="ctr">
              <a:buNone/>
              <a:defRPr sz="2000">
                <a:solidFill>
                  <a:schemeClr val="bg1">
                    <a:lumMod val="95000"/>
                  </a:schemeClr>
                </a:solidFill>
                <a:latin typeface="+mj-lt"/>
              </a:defRPr>
            </a:lvl1pPr>
          </a:lstStyle>
          <a:p>
            <a:pPr lvl="0"/>
            <a:r>
              <a:rPr lang="en-US"/>
              <a:t>Click to edit Master text styles</a:t>
            </a:r>
          </a:p>
        </p:txBody>
      </p:sp>
      <p:sp>
        <p:nvSpPr>
          <p:cNvPr id="27" name="Text Placeholder 23">
            <a:extLst>
              <a:ext uri="{FF2B5EF4-FFF2-40B4-BE49-F238E27FC236}">
                <a16:creationId xmlns:a16="http://schemas.microsoft.com/office/drawing/2014/main" id="{B870F23E-35A1-4942-A685-641AA883066A}"/>
              </a:ext>
            </a:extLst>
          </p:cNvPr>
          <p:cNvSpPr>
            <a:spLocks noGrp="1"/>
          </p:cNvSpPr>
          <p:nvPr>
            <p:ph type="body" sz="quarter" idx="21"/>
          </p:nvPr>
        </p:nvSpPr>
        <p:spPr>
          <a:xfrm>
            <a:off x="7878762" y="5033963"/>
            <a:ext cx="2700338" cy="738187"/>
          </a:xfrm>
        </p:spPr>
        <p:txBody>
          <a:bodyPr>
            <a:normAutofit/>
          </a:bodyPr>
          <a:lstStyle>
            <a:lvl1pPr marL="0" indent="0" algn="ctr">
              <a:buNone/>
              <a:defRPr sz="2000">
                <a:solidFill>
                  <a:schemeClr val="bg1">
                    <a:lumMod val="95000"/>
                  </a:schemeClr>
                </a:solidFill>
                <a:latin typeface="+mj-lt"/>
              </a:defRPr>
            </a:lvl1pPr>
          </a:lstStyle>
          <a:p>
            <a:pPr lvl="0"/>
            <a:r>
              <a:rPr lang="en-US"/>
              <a:t>Click to edit Master text styles</a:t>
            </a:r>
          </a:p>
        </p:txBody>
      </p:sp>
      <p:sp>
        <p:nvSpPr>
          <p:cNvPr id="29" name="Picture Placeholder 28">
            <a:extLst>
              <a:ext uri="{FF2B5EF4-FFF2-40B4-BE49-F238E27FC236}">
                <a16:creationId xmlns:a16="http://schemas.microsoft.com/office/drawing/2014/main" id="{863B8202-88BB-4ED4-B936-9D9C0B4C8D17}"/>
              </a:ext>
            </a:extLst>
          </p:cNvPr>
          <p:cNvSpPr>
            <a:spLocks noGrp="1"/>
          </p:cNvSpPr>
          <p:nvPr>
            <p:ph type="pic" sz="quarter" idx="22"/>
          </p:nvPr>
        </p:nvSpPr>
        <p:spPr>
          <a:xfrm>
            <a:off x="0" y="0"/>
            <a:ext cx="12192000" cy="6858000"/>
          </a:xfrm>
        </p:spPr>
        <p:txBody>
          <a:bodyPr/>
          <a:lstStyle>
            <a:lvl1pPr marL="0" indent="0" algn="ctr">
              <a:buNone/>
              <a:defRPr/>
            </a:lvl1pPr>
          </a:lstStyle>
          <a:p>
            <a:r>
              <a:rPr lang="en-US"/>
              <a:t>Click icon to add picture</a:t>
            </a:r>
            <a:endParaRPr lang="en-US" dirty="0"/>
          </a:p>
        </p:txBody>
      </p:sp>
    </p:spTree>
    <p:extLst>
      <p:ext uri="{BB962C8B-B14F-4D97-AF65-F5344CB8AC3E}">
        <p14:creationId xmlns:p14="http://schemas.microsoft.com/office/powerpoint/2010/main" val="36332808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211141-A77D-4E0E-8CAF-4CD3B279937B}"/>
              </a:ext>
            </a:extLst>
          </p:cNvPr>
          <p:cNvSpPr>
            <a:spLocks noGrp="1"/>
          </p:cNvSpPr>
          <p:nvPr>
            <p:ph type="title"/>
          </p:nvPr>
        </p:nvSpPr>
        <p:spPr/>
        <p:txBody>
          <a:bodyPr/>
          <a:lstStyle/>
          <a:p>
            <a:r>
              <a:rPr lang="en-US" noProof="0"/>
              <a:t>Click to edit Master title style</a:t>
            </a:r>
          </a:p>
        </p:txBody>
      </p:sp>
      <p:sp>
        <p:nvSpPr>
          <p:cNvPr id="3" name="Content Placeholder 2">
            <a:extLst>
              <a:ext uri="{FF2B5EF4-FFF2-40B4-BE49-F238E27FC236}">
                <a16:creationId xmlns:a16="http://schemas.microsoft.com/office/drawing/2014/main" id="{017EFDE0-5A54-402A-B0C3-6BC0BB739C2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A2825AD-4585-4E37-A076-3D0070C9300C}"/>
              </a:ext>
            </a:extLst>
          </p:cNvPr>
          <p:cNvSpPr>
            <a:spLocks noGrp="1"/>
          </p:cNvSpPr>
          <p:nvPr>
            <p:ph type="dt" sz="half" idx="10"/>
          </p:nvPr>
        </p:nvSpPr>
        <p:spPr/>
        <p:txBody>
          <a:bodyPr/>
          <a:lstStyle/>
          <a:p>
            <a:fld id="{0312561F-7E45-400C-8758-912CDFE9410A}" type="datetime1">
              <a:rPr lang="en-US" smtClean="0"/>
              <a:t>1/27/2023</a:t>
            </a:fld>
            <a:endParaRPr lang="en-US" dirty="0"/>
          </a:p>
        </p:txBody>
      </p:sp>
      <p:sp>
        <p:nvSpPr>
          <p:cNvPr id="5" name="Footer Placeholder 4">
            <a:extLst>
              <a:ext uri="{FF2B5EF4-FFF2-40B4-BE49-F238E27FC236}">
                <a16:creationId xmlns:a16="http://schemas.microsoft.com/office/drawing/2014/main" id="{512064AD-EDC3-4B13-8CD6-49EB60099ED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890FD1E-16F6-49B1-A938-8CE601ED7AFC}"/>
              </a:ext>
            </a:extLst>
          </p:cNvPr>
          <p:cNvSpPr>
            <a:spLocks noGrp="1"/>
          </p:cNvSpPr>
          <p:nvPr>
            <p:ph type="sldNum" sz="quarter" idx="12"/>
          </p:nvPr>
        </p:nvSpPr>
        <p:spPr/>
        <p:txBody>
          <a:bodyPr/>
          <a:lstStyle/>
          <a:p>
            <a:fld id="{82EE24B5-652C-4DB5-B7C3-B5BBEC1280B1}" type="slidenum">
              <a:rPr lang="en-US" smtClean="0"/>
              <a:t>‹#›</a:t>
            </a:fld>
            <a:endParaRPr lang="en-US" dirty="0"/>
          </a:p>
        </p:txBody>
      </p:sp>
    </p:spTree>
    <p:extLst>
      <p:ext uri="{BB962C8B-B14F-4D97-AF65-F5344CB8AC3E}">
        <p14:creationId xmlns:p14="http://schemas.microsoft.com/office/powerpoint/2010/main" val="33254652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9FA988-92AD-48D7-890A-AA0540961DE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AA999FA-A189-41DB-9CFC-D1356C53437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24D83DC-20E7-4B71-9794-36FC33B1BA03}"/>
              </a:ext>
            </a:extLst>
          </p:cNvPr>
          <p:cNvSpPr>
            <a:spLocks noGrp="1"/>
          </p:cNvSpPr>
          <p:nvPr>
            <p:ph type="dt" sz="half" idx="10"/>
          </p:nvPr>
        </p:nvSpPr>
        <p:spPr/>
        <p:txBody>
          <a:bodyPr/>
          <a:lstStyle/>
          <a:p>
            <a:fld id="{85E24BC7-4CDB-41D7-81AF-9CE8473FF4B8}" type="datetime1">
              <a:rPr lang="en-US" smtClean="0"/>
              <a:t>1/27/2023</a:t>
            </a:fld>
            <a:endParaRPr lang="en-US" dirty="0"/>
          </a:p>
        </p:txBody>
      </p:sp>
      <p:sp>
        <p:nvSpPr>
          <p:cNvPr id="5" name="Footer Placeholder 4">
            <a:extLst>
              <a:ext uri="{FF2B5EF4-FFF2-40B4-BE49-F238E27FC236}">
                <a16:creationId xmlns:a16="http://schemas.microsoft.com/office/drawing/2014/main" id="{44E7D103-1290-4592-B37C-19C9C9DBEAE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15955B1B-4A5C-42C7-99A5-B8217736F178}"/>
              </a:ext>
            </a:extLst>
          </p:cNvPr>
          <p:cNvSpPr>
            <a:spLocks noGrp="1"/>
          </p:cNvSpPr>
          <p:nvPr>
            <p:ph type="sldNum" sz="quarter" idx="12"/>
          </p:nvPr>
        </p:nvSpPr>
        <p:spPr/>
        <p:txBody>
          <a:bodyPr/>
          <a:lstStyle/>
          <a:p>
            <a:fld id="{82EE24B5-652C-4DB5-B7C3-B5BBEC1280B1}" type="slidenum">
              <a:rPr lang="en-US" smtClean="0"/>
              <a:t>‹#›</a:t>
            </a:fld>
            <a:endParaRPr lang="en-US" dirty="0"/>
          </a:p>
        </p:txBody>
      </p:sp>
    </p:spTree>
    <p:extLst>
      <p:ext uri="{BB962C8B-B14F-4D97-AF65-F5344CB8AC3E}">
        <p14:creationId xmlns:p14="http://schemas.microsoft.com/office/powerpoint/2010/main" val="19332012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4E60EB58-EF7E-435A-8B07-B5BCF3AF119F}"/>
              </a:ext>
            </a:extLst>
          </p:cNvPr>
          <p:cNvSpPr>
            <a:spLocks noGrp="1"/>
          </p:cNvSpPr>
          <p:nvPr>
            <p:ph type="sldNum" sz="quarter" idx="12"/>
          </p:nvPr>
        </p:nvSpPr>
        <p:spPr/>
        <p:txBody>
          <a:bodyPr/>
          <a:lstStyle/>
          <a:p>
            <a:fld id="{82EE24B5-652C-4DB5-B7C3-B5BBEC1280B1}" type="slidenum">
              <a:rPr lang="en-US" smtClean="0"/>
              <a:t>‹#›</a:t>
            </a:fld>
            <a:endParaRPr lang="en-US" dirty="0"/>
          </a:p>
        </p:txBody>
      </p:sp>
      <p:sp>
        <p:nvSpPr>
          <p:cNvPr id="2" name="Title 1">
            <a:extLst>
              <a:ext uri="{FF2B5EF4-FFF2-40B4-BE49-F238E27FC236}">
                <a16:creationId xmlns:a16="http://schemas.microsoft.com/office/drawing/2014/main" id="{E7F76098-6FA1-470A-BEF4-E4B0AC75E8F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B647ABC-6745-43B6-8A64-6E191BD65CA2}"/>
              </a:ext>
            </a:extLst>
          </p:cNvPr>
          <p:cNvSpPr>
            <a:spLocks noGrp="1"/>
          </p:cNvSpPr>
          <p:nvPr>
            <p:ph sz="half" idx="1"/>
          </p:nvPr>
        </p:nvSpPr>
        <p:spPr>
          <a:xfrm>
            <a:off x="838200" y="1825625"/>
            <a:ext cx="5181600" cy="435133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Content Placeholder 3">
            <a:extLst>
              <a:ext uri="{FF2B5EF4-FFF2-40B4-BE49-F238E27FC236}">
                <a16:creationId xmlns:a16="http://schemas.microsoft.com/office/drawing/2014/main" id="{E4387105-2538-4216-9A7E-445FA092F96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7F57DE0-C032-4FCC-9006-09C2C328A665}"/>
              </a:ext>
            </a:extLst>
          </p:cNvPr>
          <p:cNvSpPr>
            <a:spLocks noGrp="1"/>
          </p:cNvSpPr>
          <p:nvPr>
            <p:ph type="dt" sz="half" idx="10"/>
          </p:nvPr>
        </p:nvSpPr>
        <p:spPr/>
        <p:txBody>
          <a:bodyPr/>
          <a:lstStyle/>
          <a:p>
            <a:fld id="{397CD216-73DE-4B96-8E1B-BB64D86142BB}" type="datetime1">
              <a:rPr lang="en-US" smtClean="0"/>
              <a:t>1/27/2023</a:t>
            </a:fld>
            <a:endParaRPr lang="en-US" dirty="0"/>
          </a:p>
        </p:txBody>
      </p:sp>
      <p:sp>
        <p:nvSpPr>
          <p:cNvPr id="6" name="Footer Placeholder 5">
            <a:extLst>
              <a:ext uri="{FF2B5EF4-FFF2-40B4-BE49-F238E27FC236}">
                <a16:creationId xmlns:a16="http://schemas.microsoft.com/office/drawing/2014/main" id="{90C776CB-2819-4488-9012-A6EA22079A47}"/>
              </a:ext>
            </a:extLst>
          </p:cNvPr>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13250367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F43C73-1D0F-45F9-A7E4-E9D24EAFDE3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3B88E76-F6AB-4621-A9A6-20A81C5A3F9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A313FB9-6D6C-4F61-9E7A-76E686D06C2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A93A737-E48B-4909-BE04-F55B5810325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8F9958C-DB5F-444E-ACE8-73F5E0CA67F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1D097D1-3052-4C1F-B573-CA25FFF6CCB5}"/>
              </a:ext>
            </a:extLst>
          </p:cNvPr>
          <p:cNvSpPr>
            <a:spLocks noGrp="1"/>
          </p:cNvSpPr>
          <p:nvPr>
            <p:ph type="dt" sz="half" idx="10"/>
          </p:nvPr>
        </p:nvSpPr>
        <p:spPr/>
        <p:txBody>
          <a:bodyPr/>
          <a:lstStyle/>
          <a:p>
            <a:fld id="{C6A5CD8C-7FEF-4E71-8EB9-D3BA6E2E3E9E}" type="datetime1">
              <a:rPr lang="en-US" smtClean="0"/>
              <a:t>1/27/2023</a:t>
            </a:fld>
            <a:endParaRPr lang="en-US" dirty="0"/>
          </a:p>
        </p:txBody>
      </p:sp>
      <p:sp>
        <p:nvSpPr>
          <p:cNvPr id="8" name="Footer Placeholder 7">
            <a:extLst>
              <a:ext uri="{FF2B5EF4-FFF2-40B4-BE49-F238E27FC236}">
                <a16:creationId xmlns:a16="http://schemas.microsoft.com/office/drawing/2014/main" id="{F2607AC3-2220-4DDA-A22A-C404538FE48E}"/>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6FD8DEB3-F122-4B42-9E12-F61189B878B2}"/>
              </a:ext>
            </a:extLst>
          </p:cNvPr>
          <p:cNvSpPr>
            <a:spLocks noGrp="1"/>
          </p:cNvSpPr>
          <p:nvPr>
            <p:ph type="sldNum" sz="quarter" idx="12"/>
          </p:nvPr>
        </p:nvSpPr>
        <p:spPr/>
        <p:txBody>
          <a:bodyPr/>
          <a:lstStyle/>
          <a:p>
            <a:fld id="{82EE24B5-652C-4DB5-B7C3-B5BBEC1280B1}" type="slidenum">
              <a:rPr lang="en-US" smtClean="0"/>
              <a:t>‹#›</a:t>
            </a:fld>
            <a:endParaRPr lang="en-US" dirty="0"/>
          </a:p>
        </p:txBody>
      </p:sp>
    </p:spTree>
    <p:extLst>
      <p:ext uri="{BB962C8B-B14F-4D97-AF65-F5344CB8AC3E}">
        <p14:creationId xmlns:p14="http://schemas.microsoft.com/office/powerpoint/2010/main" val="40327695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789EF5-3FD9-4423-A9E8-B67B4E902E9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30D7191-31B4-440E-A4E9-F412FA55824C}"/>
              </a:ext>
            </a:extLst>
          </p:cNvPr>
          <p:cNvSpPr>
            <a:spLocks noGrp="1"/>
          </p:cNvSpPr>
          <p:nvPr>
            <p:ph type="dt" sz="half" idx="10"/>
          </p:nvPr>
        </p:nvSpPr>
        <p:spPr/>
        <p:txBody>
          <a:bodyPr/>
          <a:lstStyle/>
          <a:p>
            <a:fld id="{4BE4379E-9B58-41EA-B928-5B1C8436A60E}" type="datetime1">
              <a:rPr lang="en-US" smtClean="0"/>
              <a:t>1/27/2023</a:t>
            </a:fld>
            <a:endParaRPr lang="en-US" dirty="0"/>
          </a:p>
        </p:txBody>
      </p:sp>
      <p:sp>
        <p:nvSpPr>
          <p:cNvPr id="4" name="Footer Placeholder 3">
            <a:extLst>
              <a:ext uri="{FF2B5EF4-FFF2-40B4-BE49-F238E27FC236}">
                <a16:creationId xmlns:a16="http://schemas.microsoft.com/office/drawing/2014/main" id="{8EC85CB6-0880-4BF0-8E98-291E70C71377}"/>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BE4A5E74-F26F-4C7A-BED1-6EE66C0B3A54}"/>
              </a:ext>
            </a:extLst>
          </p:cNvPr>
          <p:cNvSpPr>
            <a:spLocks noGrp="1"/>
          </p:cNvSpPr>
          <p:nvPr>
            <p:ph type="sldNum" sz="quarter" idx="12"/>
          </p:nvPr>
        </p:nvSpPr>
        <p:spPr/>
        <p:txBody>
          <a:bodyPr/>
          <a:lstStyle/>
          <a:p>
            <a:fld id="{82EE24B5-652C-4DB5-B7C3-B5BBEC1280B1}" type="slidenum">
              <a:rPr lang="en-US" smtClean="0"/>
              <a:t>‹#›</a:t>
            </a:fld>
            <a:endParaRPr lang="en-US" dirty="0"/>
          </a:p>
        </p:txBody>
      </p:sp>
    </p:spTree>
    <p:extLst>
      <p:ext uri="{BB962C8B-B14F-4D97-AF65-F5344CB8AC3E}">
        <p14:creationId xmlns:p14="http://schemas.microsoft.com/office/powerpoint/2010/main" val="36919032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655C546-684A-45B9-8890-66DC55DF7D06}"/>
              </a:ext>
            </a:extLst>
          </p:cNvPr>
          <p:cNvSpPr>
            <a:spLocks noGrp="1"/>
          </p:cNvSpPr>
          <p:nvPr>
            <p:ph type="dt" sz="half" idx="10"/>
          </p:nvPr>
        </p:nvSpPr>
        <p:spPr/>
        <p:txBody>
          <a:bodyPr/>
          <a:lstStyle/>
          <a:p>
            <a:fld id="{40B0A371-51FE-4D99-BD87-6A650FCE519D}" type="datetime1">
              <a:rPr lang="en-US" smtClean="0"/>
              <a:t>1/27/2023</a:t>
            </a:fld>
            <a:endParaRPr lang="en-US" dirty="0"/>
          </a:p>
        </p:txBody>
      </p:sp>
      <p:sp>
        <p:nvSpPr>
          <p:cNvPr id="3" name="Footer Placeholder 2">
            <a:extLst>
              <a:ext uri="{FF2B5EF4-FFF2-40B4-BE49-F238E27FC236}">
                <a16:creationId xmlns:a16="http://schemas.microsoft.com/office/drawing/2014/main" id="{4543EBDF-D696-42F7-B962-56F5FEE120CC}"/>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6789D77E-1675-4F9D-9113-B274CB0E87FA}"/>
              </a:ext>
            </a:extLst>
          </p:cNvPr>
          <p:cNvSpPr>
            <a:spLocks noGrp="1"/>
          </p:cNvSpPr>
          <p:nvPr>
            <p:ph type="sldNum" sz="quarter" idx="12"/>
          </p:nvPr>
        </p:nvSpPr>
        <p:spPr/>
        <p:txBody>
          <a:bodyPr/>
          <a:lstStyle/>
          <a:p>
            <a:fld id="{82EE24B5-652C-4DB5-B7C3-B5BBEC1280B1}" type="slidenum">
              <a:rPr lang="en-US" noProof="0" smtClean="0"/>
              <a:t>‹#›</a:t>
            </a:fld>
            <a:endParaRPr lang="en-US" noProof="0"/>
          </a:p>
        </p:txBody>
      </p:sp>
    </p:spTree>
    <p:extLst>
      <p:ext uri="{BB962C8B-B14F-4D97-AF65-F5344CB8AC3E}">
        <p14:creationId xmlns:p14="http://schemas.microsoft.com/office/powerpoint/2010/main" val="2746025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8E9C90-06AB-49B5-9970-F5791DE93A4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FFB0071-932D-4CA0-92FB-A6E75AC8556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1C8D9F5-8B70-4BDD-9CB5-BBF87CF5535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989DE91-7A80-4682-9D32-2CD41DEFB7B2}"/>
              </a:ext>
            </a:extLst>
          </p:cNvPr>
          <p:cNvSpPr>
            <a:spLocks noGrp="1"/>
          </p:cNvSpPr>
          <p:nvPr>
            <p:ph type="dt" sz="half" idx="10"/>
          </p:nvPr>
        </p:nvSpPr>
        <p:spPr/>
        <p:txBody>
          <a:bodyPr/>
          <a:lstStyle/>
          <a:p>
            <a:fld id="{5FCF8CFF-A1C0-4B6C-AA8D-BE72CB14468D}" type="datetime1">
              <a:rPr lang="en-US" smtClean="0"/>
              <a:t>1/27/2023</a:t>
            </a:fld>
            <a:endParaRPr lang="en-US" dirty="0"/>
          </a:p>
        </p:txBody>
      </p:sp>
      <p:sp>
        <p:nvSpPr>
          <p:cNvPr id="6" name="Footer Placeholder 5">
            <a:extLst>
              <a:ext uri="{FF2B5EF4-FFF2-40B4-BE49-F238E27FC236}">
                <a16:creationId xmlns:a16="http://schemas.microsoft.com/office/drawing/2014/main" id="{7B9E2482-2E7D-4868-95A7-4A55B40FECE1}"/>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1F4E84CF-C3E5-4475-84C7-21CBAC064B74}"/>
              </a:ext>
            </a:extLst>
          </p:cNvPr>
          <p:cNvSpPr>
            <a:spLocks noGrp="1"/>
          </p:cNvSpPr>
          <p:nvPr>
            <p:ph type="sldNum" sz="quarter" idx="12"/>
          </p:nvPr>
        </p:nvSpPr>
        <p:spPr/>
        <p:txBody>
          <a:bodyPr/>
          <a:lstStyle/>
          <a:p>
            <a:fld id="{82EE24B5-652C-4DB5-B7C3-B5BBEC1280B1}" type="slidenum">
              <a:rPr lang="en-US" smtClean="0"/>
              <a:t>‹#›</a:t>
            </a:fld>
            <a:endParaRPr lang="en-US" dirty="0"/>
          </a:p>
        </p:txBody>
      </p:sp>
    </p:spTree>
    <p:extLst>
      <p:ext uri="{BB962C8B-B14F-4D97-AF65-F5344CB8AC3E}">
        <p14:creationId xmlns:p14="http://schemas.microsoft.com/office/powerpoint/2010/main" val="29626256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90E0AA-5363-4861-AB6B-0E4D34D74B9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D44B7CE-2038-4CCA-AA8A-D03DE5FD956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EA79774D-36EB-4201-B1AC-922DD2E0664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AD1E234-1CB2-41A0-B40D-7E7F160CBA11}"/>
              </a:ext>
            </a:extLst>
          </p:cNvPr>
          <p:cNvSpPr>
            <a:spLocks noGrp="1"/>
          </p:cNvSpPr>
          <p:nvPr>
            <p:ph type="dt" sz="half" idx="10"/>
          </p:nvPr>
        </p:nvSpPr>
        <p:spPr/>
        <p:txBody>
          <a:bodyPr/>
          <a:lstStyle/>
          <a:p>
            <a:fld id="{8C6D634D-0427-413D-A0D0-098959D06FEF}" type="datetime1">
              <a:rPr lang="en-US" smtClean="0"/>
              <a:t>1/27/2023</a:t>
            </a:fld>
            <a:endParaRPr lang="en-US" dirty="0"/>
          </a:p>
        </p:txBody>
      </p:sp>
      <p:sp>
        <p:nvSpPr>
          <p:cNvPr id="6" name="Footer Placeholder 5">
            <a:extLst>
              <a:ext uri="{FF2B5EF4-FFF2-40B4-BE49-F238E27FC236}">
                <a16:creationId xmlns:a16="http://schemas.microsoft.com/office/drawing/2014/main" id="{99FD472E-6334-4051-B4D9-6361A819F792}"/>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192384B9-6290-4070-B7D1-A105B27F0CB0}"/>
              </a:ext>
            </a:extLst>
          </p:cNvPr>
          <p:cNvSpPr>
            <a:spLocks noGrp="1"/>
          </p:cNvSpPr>
          <p:nvPr>
            <p:ph type="sldNum" sz="quarter" idx="12"/>
          </p:nvPr>
        </p:nvSpPr>
        <p:spPr/>
        <p:txBody>
          <a:bodyPr/>
          <a:lstStyle/>
          <a:p>
            <a:fld id="{82EE24B5-652C-4DB5-B7C3-B5BBEC1280B1}" type="slidenum">
              <a:rPr lang="en-US" smtClean="0"/>
              <a:t>‹#›</a:t>
            </a:fld>
            <a:endParaRPr lang="en-US" dirty="0"/>
          </a:p>
        </p:txBody>
      </p:sp>
    </p:spTree>
    <p:extLst>
      <p:ext uri="{BB962C8B-B14F-4D97-AF65-F5344CB8AC3E}">
        <p14:creationId xmlns:p14="http://schemas.microsoft.com/office/powerpoint/2010/main" val="23674436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9CEC732-0DE2-456B-92A1-84321C9BDCD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noProof="0"/>
              <a:t>Click to edit Master title style</a:t>
            </a:r>
          </a:p>
        </p:txBody>
      </p:sp>
      <p:sp>
        <p:nvSpPr>
          <p:cNvPr id="3" name="Text Placeholder 2">
            <a:extLst>
              <a:ext uri="{FF2B5EF4-FFF2-40B4-BE49-F238E27FC236}">
                <a16:creationId xmlns:a16="http://schemas.microsoft.com/office/drawing/2014/main" id="{DA816A5B-B156-4DC3-B18E-14F3E59A64F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a:extLst>
              <a:ext uri="{FF2B5EF4-FFF2-40B4-BE49-F238E27FC236}">
                <a16:creationId xmlns:a16="http://schemas.microsoft.com/office/drawing/2014/main" id="{FDB0252E-67CD-4B33-849F-7B1449CF27D0}"/>
              </a:ext>
            </a:extLst>
          </p:cNvPr>
          <p:cNvSpPr>
            <a:spLocks noGrp="1"/>
          </p:cNvSpPr>
          <p:nvPr>
            <p:ph type="dt" sz="half" idx="2"/>
          </p:nvPr>
        </p:nvSpPr>
        <p:spPr>
          <a:xfrm>
            <a:off x="838200" y="617490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B2591E0-5367-4F2F-9C30-2087D79A846D}" type="datetime1">
              <a:rPr lang="en-US" noProof="0" smtClean="0"/>
              <a:t>1/27/2023</a:t>
            </a:fld>
            <a:endParaRPr lang="en-US" noProof="0" dirty="0"/>
          </a:p>
        </p:txBody>
      </p:sp>
      <p:sp>
        <p:nvSpPr>
          <p:cNvPr id="5" name="Footer Placeholder 4">
            <a:extLst>
              <a:ext uri="{FF2B5EF4-FFF2-40B4-BE49-F238E27FC236}">
                <a16:creationId xmlns:a16="http://schemas.microsoft.com/office/drawing/2014/main" id="{DC620AD2-E3F8-48CB-8B72-B0945DF5348A}"/>
              </a:ext>
            </a:extLst>
          </p:cNvPr>
          <p:cNvSpPr>
            <a:spLocks noGrp="1"/>
          </p:cNvSpPr>
          <p:nvPr>
            <p:ph type="ftr" sz="quarter" idx="3"/>
          </p:nvPr>
        </p:nvSpPr>
        <p:spPr>
          <a:xfrm>
            <a:off x="4038600" y="617490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noProof="0" dirty="0"/>
          </a:p>
        </p:txBody>
      </p:sp>
      <p:sp>
        <p:nvSpPr>
          <p:cNvPr id="10" name="Oval 9">
            <a:extLst>
              <a:ext uri="{FF2B5EF4-FFF2-40B4-BE49-F238E27FC236}">
                <a16:creationId xmlns:a16="http://schemas.microsoft.com/office/drawing/2014/main" id="{5A5F3BCF-F6FD-4DFF-B0B4-9892C9389344}"/>
              </a:ext>
            </a:extLst>
          </p:cNvPr>
          <p:cNvSpPr/>
          <p:nvPr userDrawn="1"/>
        </p:nvSpPr>
        <p:spPr>
          <a:xfrm>
            <a:off x="11562237" y="6227432"/>
            <a:ext cx="266400" cy="2664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Slide Number Placeholder 5">
            <a:extLst>
              <a:ext uri="{FF2B5EF4-FFF2-40B4-BE49-F238E27FC236}">
                <a16:creationId xmlns:a16="http://schemas.microsoft.com/office/drawing/2014/main" id="{D15DEFFD-817B-43EC-86F0-34DEA2BA5EEB}"/>
              </a:ext>
            </a:extLst>
          </p:cNvPr>
          <p:cNvSpPr>
            <a:spLocks noGrp="1"/>
          </p:cNvSpPr>
          <p:nvPr>
            <p:ph type="sldNum" sz="quarter" idx="4"/>
          </p:nvPr>
        </p:nvSpPr>
        <p:spPr>
          <a:xfrm>
            <a:off x="11468844" y="6174902"/>
            <a:ext cx="357116" cy="365125"/>
          </a:xfrm>
          <a:prstGeom prst="rect">
            <a:avLst/>
          </a:prstGeom>
        </p:spPr>
        <p:txBody>
          <a:bodyPr vert="horz" lIns="91440" tIns="45720" rIns="91440" bIns="45720" rtlCol="0" anchor="ctr"/>
          <a:lstStyle>
            <a:lvl1pPr algn="r">
              <a:defRPr sz="1000" i="1">
                <a:solidFill>
                  <a:schemeClr val="tx2">
                    <a:alpha val="70000"/>
                  </a:schemeClr>
                </a:solidFill>
              </a:defRPr>
            </a:lvl1pPr>
          </a:lstStyle>
          <a:p>
            <a:fld id="{82EE24B5-652C-4DB5-B7C3-B5BBEC1280B1}" type="slidenum">
              <a:rPr lang="en-US" noProof="0" smtClean="0"/>
              <a:pPr/>
              <a:t>‹#›</a:t>
            </a:fld>
            <a:endParaRPr lang="en-US" noProof="0" dirty="0"/>
          </a:p>
        </p:txBody>
      </p:sp>
    </p:spTree>
    <p:extLst>
      <p:ext uri="{BB962C8B-B14F-4D97-AF65-F5344CB8AC3E}">
        <p14:creationId xmlns:p14="http://schemas.microsoft.com/office/powerpoint/2010/main" val="366410150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1" r:id="rId10"/>
  </p:sldLayoutIdLst>
  <p:hf hdr="0" ftr="0" dt="0"/>
  <p:txStyles>
    <p:titleStyle>
      <a:lvl1pPr algn="l" defTabSz="914400" rtl="0" eaLnBrk="1" latinLnBrk="0" hangingPunct="1">
        <a:lnSpc>
          <a:spcPct val="90000"/>
        </a:lnSpc>
        <a:spcBef>
          <a:spcPct val="0"/>
        </a:spcBef>
        <a:buNone/>
        <a:defRPr sz="3200" b="1" kern="1200">
          <a:solidFill>
            <a:schemeClr val="accent2"/>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jpg"/><Relationship Id="rId7"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0.xml"/><Relationship Id="rId6" Type="http://schemas.openxmlformats.org/officeDocument/2006/relationships/image" Target="../media/image5.jpeg"/><Relationship Id="rId5" Type="http://schemas.openxmlformats.org/officeDocument/2006/relationships/image" Target="../media/image4.png"/><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2" descr="Blue rectangle">
            <a:extLst>
              <a:ext uri="{FF2B5EF4-FFF2-40B4-BE49-F238E27FC236}">
                <a16:creationId xmlns:a16="http://schemas.microsoft.com/office/drawing/2014/main" id="{482BBC39-5D4C-4E24-ADB1-5FFFBA7198DC}"/>
              </a:ext>
            </a:extLst>
          </p:cNvPr>
          <p:cNvSpPr/>
          <p:nvPr/>
        </p:nvSpPr>
        <p:spPr>
          <a:xfrm>
            <a:off x="0" y="0"/>
            <a:ext cx="12188952" cy="6858000"/>
          </a:xfrm>
          <a:prstGeom prst="rect">
            <a:avLst/>
          </a:prstGeom>
          <a:blipFill>
            <a:blip r:embed="rId3"/>
            <a:srcRect/>
            <a:stretch>
              <a:fillRect l="-12" r="-12"/>
            </a:stretch>
          </a:blipFill>
        </p:spPr>
        <p:txBody>
          <a:bodyPr wrap="square" lIns="0" tIns="0" rIns="0" bIns="0" rtlCol="0"/>
          <a:lstStyle/>
          <a:p>
            <a:endParaRPr lang="en-US" dirty="0"/>
          </a:p>
        </p:txBody>
      </p:sp>
      <p:sp>
        <p:nvSpPr>
          <p:cNvPr id="4" name="object 3" descr="People with documents">
            <a:extLst>
              <a:ext uri="{FF2B5EF4-FFF2-40B4-BE49-F238E27FC236}">
                <a16:creationId xmlns:a16="http://schemas.microsoft.com/office/drawing/2014/main" id="{0CA2E80D-F3EC-4A5F-8E65-56FEA206EE0F}"/>
              </a:ext>
            </a:extLst>
          </p:cNvPr>
          <p:cNvSpPr/>
          <p:nvPr/>
        </p:nvSpPr>
        <p:spPr>
          <a:xfrm>
            <a:off x="2540" y="0"/>
            <a:ext cx="12189460" cy="6858000"/>
          </a:xfrm>
          <a:custGeom>
            <a:avLst/>
            <a:gdLst/>
            <a:ahLst/>
            <a:cxnLst/>
            <a:rect l="l" t="t" r="r" b="b"/>
            <a:pathLst>
              <a:path w="12189460" h="6858000">
                <a:moveTo>
                  <a:pt x="0" y="6858000"/>
                </a:moveTo>
                <a:lnTo>
                  <a:pt x="12188952" y="6858000"/>
                </a:lnTo>
                <a:lnTo>
                  <a:pt x="12188952" y="0"/>
                </a:lnTo>
                <a:lnTo>
                  <a:pt x="0" y="0"/>
                </a:lnTo>
                <a:lnTo>
                  <a:pt x="0" y="6858000"/>
                </a:lnTo>
                <a:close/>
              </a:path>
            </a:pathLst>
          </a:custGeom>
          <a:solidFill>
            <a:schemeClr val="tx2">
              <a:alpha val="69999"/>
            </a:schemeClr>
          </a:solidFill>
        </p:spPr>
        <p:txBody>
          <a:bodyPr wrap="square" lIns="0" tIns="0" rIns="0" bIns="0" rtlCol="0"/>
          <a:lstStyle/>
          <a:p>
            <a:endParaRPr lang="en-US" dirty="0"/>
          </a:p>
        </p:txBody>
      </p:sp>
      <p:sp>
        <p:nvSpPr>
          <p:cNvPr id="2" name="Title 1">
            <a:extLst>
              <a:ext uri="{FF2B5EF4-FFF2-40B4-BE49-F238E27FC236}">
                <a16:creationId xmlns:a16="http://schemas.microsoft.com/office/drawing/2014/main" id="{AFB6C91D-4B22-49F1-9A0B-ABEB9E1F5A26}"/>
              </a:ext>
            </a:extLst>
          </p:cNvPr>
          <p:cNvSpPr>
            <a:spLocks noGrp="1"/>
          </p:cNvSpPr>
          <p:nvPr>
            <p:ph type="ctrTitle"/>
          </p:nvPr>
        </p:nvSpPr>
        <p:spPr>
          <a:xfrm>
            <a:off x="1524000" y="2008518"/>
            <a:ext cx="9144000" cy="2128049"/>
          </a:xfrm>
        </p:spPr>
        <p:txBody>
          <a:bodyPr>
            <a:normAutofit/>
          </a:bodyPr>
          <a:lstStyle/>
          <a:p>
            <a:pPr>
              <a:lnSpc>
                <a:spcPct val="125000"/>
              </a:lnSpc>
            </a:pPr>
            <a:r>
              <a:rPr lang="en-US" sz="5000" dirty="0">
                <a:solidFill>
                  <a:schemeClr val="bg1"/>
                </a:solidFill>
                <a:latin typeface="Gill Sans MT" panose="020B0502020104020203" pitchFamily="34" charset="0"/>
              </a:rPr>
              <a:t>VEHICLE DETECTION SYSTEM</a:t>
            </a:r>
          </a:p>
        </p:txBody>
      </p:sp>
      <p:sp>
        <p:nvSpPr>
          <p:cNvPr id="6" name="object 7" descr="Beige rectangle">
            <a:extLst>
              <a:ext uri="{FF2B5EF4-FFF2-40B4-BE49-F238E27FC236}">
                <a16:creationId xmlns:a16="http://schemas.microsoft.com/office/drawing/2014/main" id="{B36975AA-C62E-46BE-9382-E2CF56FDF817}"/>
              </a:ext>
            </a:extLst>
          </p:cNvPr>
          <p:cNvSpPr/>
          <p:nvPr/>
        </p:nvSpPr>
        <p:spPr>
          <a:xfrm>
            <a:off x="3108000" y="3229869"/>
            <a:ext cx="5976000" cy="0"/>
          </a:xfrm>
          <a:custGeom>
            <a:avLst/>
            <a:gdLst/>
            <a:ahLst/>
            <a:cxnLst/>
            <a:rect l="l" t="t" r="r" b="b"/>
            <a:pathLst>
              <a:path w="3935729">
                <a:moveTo>
                  <a:pt x="0" y="0"/>
                </a:moveTo>
                <a:lnTo>
                  <a:pt x="3935349" y="0"/>
                </a:lnTo>
              </a:path>
            </a:pathLst>
          </a:custGeom>
          <a:ln w="54863">
            <a:solidFill>
              <a:schemeClr val="accent1"/>
            </a:solidFill>
          </a:ln>
        </p:spPr>
        <p:txBody>
          <a:bodyPr wrap="square" lIns="0" tIns="0" rIns="0" bIns="0" rtlCol="0"/>
          <a:lstStyle/>
          <a:p>
            <a:endParaRPr lang="en-US" dirty="0"/>
          </a:p>
        </p:txBody>
      </p:sp>
    </p:spTree>
    <p:extLst>
      <p:ext uri="{BB962C8B-B14F-4D97-AF65-F5344CB8AC3E}">
        <p14:creationId xmlns:p14="http://schemas.microsoft.com/office/powerpoint/2010/main" val="1093556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4C26F-5421-6D57-5B33-0769C06E43DF}"/>
              </a:ext>
            </a:extLst>
          </p:cNvPr>
          <p:cNvSpPr>
            <a:spLocks noGrp="1"/>
          </p:cNvSpPr>
          <p:nvPr>
            <p:ph type="title"/>
          </p:nvPr>
        </p:nvSpPr>
        <p:spPr>
          <a:xfrm>
            <a:off x="838200" y="41775"/>
            <a:ext cx="10515600" cy="813134"/>
          </a:xfrm>
        </p:spPr>
        <p:txBody>
          <a:bodyPr/>
          <a:lstStyle/>
          <a:p>
            <a:r>
              <a:rPr lang="en-US" dirty="0"/>
              <a:t>SEQUENCE DIAGRAM </a:t>
            </a:r>
            <a:r>
              <a:rPr lang="en-US" sz="1800" dirty="0"/>
              <a:t>(REGISTER CHIP)</a:t>
            </a:r>
            <a:endParaRPr lang="en-GB" dirty="0"/>
          </a:p>
        </p:txBody>
      </p:sp>
      <p:sp>
        <p:nvSpPr>
          <p:cNvPr id="3" name="Slide Number Placeholder 2">
            <a:extLst>
              <a:ext uri="{FF2B5EF4-FFF2-40B4-BE49-F238E27FC236}">
                <a16:creationId xmlns:a16="http://schemas.microsoft.com/office/drawing/2014/main" id="{B9447BAA-A980-F92B-F340-436F4E72F231}"/>
              </a:ext>
            </a:extLst>
          </p:cNvPr>
          <p:cNvSpPr>
            <a:spLocks noGrp="1"/>
          </p:cNvSpPr>
          <p:nvPr>
            <p:ph type="sldNum" sz="quarter" idx="12"/>
          </p:nvPr>
        </p:nvSpPr>
        <p:spPr/>
        <p:txBody>
          <a:bodyPr/>
          <a:lstStyle/>
          <a:p>
            <a:fld id="{82EE24B5-652C-4DB5-B7C3-B5BBEC1280B1}" type="slidenum">
              <a:rPr lang="en-US" smtClean="0"/>
              <a:t>10</a:t>
            </a:fld>
            <a:endParaRPr lang="en-US" dirty="0"/>
          </a:p>
        </p:txBody>
      </p:sp>
      <p:sp>
        <p:nvSpPr>
          <p:cNvPr id="5" name="Rectangle 4">
            <a:extLst>
              <a:ext uri="{FF2B5EF4-FFF2-40B4-BE49-F238E27FC236}">
                <a16:creationId xmlns:a16="http://schemas.microsoft.com/office/drawing/2014/main" id="{594CB113-B164-6255-C306-68CF01B3AB4A}"/>
              </a:ext>
            </a:extLst>
          </p:cNvPr>
          <p:cNvSpPr/>
          <p:nvPr/>
        </p:nvSpPr>
        <p:spPr>
          <a:xfrm>
            <a:off x="301512" y="733709"/>
            <a:ext cx="1266940" cy="655905"/>
          </a:xfrm>
          <a:prstGeom prst="rect">
            <a:avLst/>
          </a:prstGeom>
          <a:ln w="19050"/>
        </p:spPr>
        <p:style>
          <a:lnRef idx="2">
            <a:schemeClr val="dk1"/>
          </a:lnRef>
          <a:fillRef idx="1">
            <a:schemeClr val="lt1"/>
          </a:fillRef>
          <a:effectRef idx="0">
            <a:schemeClr val="dk1"/>
          </a:effectRef>
          <a:fontRef idx="minor">
            <a:schemeClr val="dk1"/>
          </a:fontRef>
        </p:style>
        <p:txBody>
          <a:bodyPr rtlCol="0" anchor="ctr"/>
          <a:lstStyle/>
          <a:p>
            <a:pPr algn="ctr"/>
            <a:r>
              <a:rPr lang="en-US" dirty="0"/>
              <a:t>USER</a:t>
            </a:r>
            <a:endParaRPr lang="en-GB" dirty="0"/>
          </a:p>
        </p:txBody>
      </p:sp>
      <p:sp>
        <p:nvSpPr>
          <p:cNvPr id="9" name="Rectangle 8">
            <a:extLst>
              <a:ext uri="{FF2B5EF4-FFF2-40B4-BE49-F238E27FC236}">
                <a16:creationId xmlns:a16="http://schemas.microsoft.com/office/drawing/2014/main" id="{3A32AD0E-C3BB-0923-B687-4C0CDBAA8836}"/>
              </a:ext>
            </a:extLst>
          </p:cNvPr>
          <p:cNvSpPr/>
          <p:nvPr/>
        </p:nvSpPr>
        <p:spPr>
          <a:xfrm>
            <a:off x="6300626" y="733703"/>
            <a:ext cx="1266940" cy="655905"/>
          </a:xfrm>
          <a:prstGeom prst="rect">
            <a:avLst/>
          </a:prstGeom>
          <a:ln w="19050"/>
        </p:spPr>
        <p:style>
          <a:lnRef idx="2">
            <a:schemeClr val="dk1"/>
          </a:lnRef>
          <a:fillRef idx="1">
            <a:schemeClr val="lt1"/>
          </a:fillRef>
          <a:effectRef idx="0">
            <a:schemeClr val="dk1"/>
          </a:effectRef>
          <a:fontRef idx="minor">
            <a:schemeClr val="dk1"/>
          </a:fontRef>
        </p:style>
        <p:txBody>
          <a:bodyPr rtlCol="0" anchor="ctr"/>
          <a:lstStyle/>
          <a:p>
            <a:pPr algn="ctr"/>
            <a:r>
              <a:rPr lang="en-US" dirty="0"/>
              <a:t>RFID DB</a:t>
            </a:r>
            <a:endParaRPr lang="en-GB" dirty="0"/>
          </a:p>
        </p:txBody>
      </p:sp>
      <p:sp>
        <p:nvSpPr>
          <p:cNvPr id="10" name="Rectangle 9">
            <a:extLst>
              <a:ext uri="{FF2B5EF4-FFF2-40B4-BE49-F238E27FC236}">
                <a16:creationId xmlns:a16="http://schemas.microsoft.com/office/drawing/2014/main" id="{72048475-11D6-86FC-4F5D-097A02F6EA71}"/>
              </a:ext>
            </a:extLst>
          </p:cNvPr>
          <p:cNvSpPr/>
          <p:nvPr/>
        </p:nvSpPr>
        <p:spPr>
          <a:xfrm>
            <a:off x="4114240" y="733706"/>
            <a:ext cx="1266940" cy="655905"/>
          </a:xfrm>
          <a:prstGeom prst="rect">
            <a:avLst/>
          </a:prstGeom>
          <a:ln w="19050"/>
        </p:spPr>
        <p:style>
          <a:lnRef idx="2">
            <a:schemeClr val="dk1"/>
          </a:lnRef>
          <a:fillRef idx="1">
            <a:schemeClr val="lt1"/>
          </a:fillRef>
          <a:effectRef idx="0">
            <a:schemeClr val="dk1"/>
          </a:effectRef>
          <a:fontRef idx="minor">
            <a:schemeClr val="dk1"/>
          </a:fontRef>
        </p:style>
        <p:txBody>
          <a:bodyPr rtlCol="0" anchor="ctr"/>
          <a:lstStyle/>
          <a:p>
            <a:pPr algn="ctr"/>
            <a:r>
              <a:rPr lang="en-US" dirty="0"/>
              <a:t>WEB SERVER</a:t>
            </a:r>
            <a:endParaRPr lang="en-GB" dirty="0"/>
          </a:p>
        </p:txBody>
      </p:sp>
      <p:cxnSp>
        <p:nvCxnSpPr>
          <p:cNvPr id="16" name="Straight Connector 15">
            <a:extLst>
              <a:ext uri="{FF2B5EF4-FFF2-40B4-BE49-F238E27FC236}">
                <a16:creationId xmlns:a16="http://schemas.microsoft.com/office/drawing/2014/main" id="{1DC508CA-3C3E-997E-A92D-D5D5B7D5EC8A}"/>
              </a:ext>
            </a:extLst>
          </p:cNvPr>
          <p:cNvCxnSpPr>
            <a:cxnSpLocks/>
          </p:cNvCxnSpPr>
          <p:nvPr/>
        </p:nvCxnSpPr>
        <p:spPr>
          <a:xfrm>
            <a:off x="934982" y="1389614"/>
            <a:ext cx="0" cy="5321150"/>
          </a:xfrm>
          <a:prstGeom prst="line">
            <a:avLst/>
          </a:prstGeom>
          <a:ln w="19050">
            <a:prstDash val="dash"/>
          </a:ln>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D50F42C8-E1B4-785A-B841-9CCBB5D5B53A}"/>
              </a:ext>
            </a:extLst>
          </p:cNvPr>
          <p:cNvCxnSpPr>
            <a:cxnSpLocks/>
          </p:cNvCxnSpPr>
          <p:nvPr/>
        </p:nvCxnSpPr>
        <p:spPr>
          <a:xfrm>
            <a:off x="6934096" y="1389606"/>
            <a:ext cx="0" cy="5222003"/>
          </a:xfrm>
          <a:prstGeom prst="line">
            <a:avLst/>
          </a:prstGeom>
          <a:ln w="19050">
            <a:prstDash val="dash"/>
          </a:ln>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D7062387-D450-BAC4-2268-FB619625F6DC}"/>
              </a:ext>
            </a:extLst>
          </p:cNvPr>
          <p:cNvCxnSpPr>
            <a:cxnSpLocks/>
          </p:cNvCxnSpPr>
          <p:nvPr/>
        </p:nvCxnSpPr>
        <p:spPr>
          <a:xfrm>
            <a:off x="4747710" y="1389608"/>
            <a:ext cx="0" cy="5321156"/>
          </a:xfrm>
          <a:prstGeom prst="line">
            <a:avLst/>
          </a:prstGeom>
          <a:ln w="19050">
            <a:prstDash val="dash"/>
          </a:ln>
        </p:spPr>
        <p:style>
          <a:lnRef idx="1">
            <a:schemeClr val="dk1"/>
          </a:lnRef>
          <a:fillRef idx="0">
            <a:schemeClr val="dk1"/>
          </a:fillRef>
          <a:effectRef idx="0">
            <a:schemeClr val="dk1"/>
          </a:effectRef>
          <a:fontRef idx="minor">
            <a:schemeClr val="tx1"/>
          </a:fontRef>
        </p:style>
      </p:cxnSp>
      <p:cxnSp>
        <p:nvCxnSpPr>
          <p:cNvPr id="8" name="Straight Arrow Connector 7">
            <a:extLst>
              <a:ext uri="{FF2B5EF4-FFF2-40B4-BE49-F238E27FC236}">
                <a16:creationId xmlns:a16="http://schemas.microsoft.com/office/drawing/2014/main" id="{4CFD20B9-0185-C68D-1D3E-EBFAE81D50B0}"/>
              </a:ext>
            </a:extLst>
          </p:cNvPr>
          <p:cNvCxnSpPr>
            <a:cxnSpLocks/>
          </p:cNvCxnSpPr>
          <p:nvPr/>
        </p:nvCxnSpPr>
        <p:spPr>
          <a:xfrm>
            <a:off x="934982" y="1558367"/>
            <a:ext cx="3639694"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11" name="Rectangle 10">
            <a:extLst>
              <a:ext uri="{FF2B5EF4-FFF2-40B4-BE49-F238E27FC236}">
                <a16:creationId xmlns:a16="http://schemas.microsoft.com/office/drawing/2014/main" id="{EEEAB638-28B6-ED7B-0F8D-0DA72D1D2EBC}"/>
              </a:ext>
            </a:extLst>
          </p:cNvPr>
          <p:cNvSpPr/>
          <p:nvPr/>
        </p:nvSpPr>
        <p:spPr>
          <a:xfrm>
            <a:off x="4670579" y="1482063"/>
            <a:ext cx="215746" cy="322774"/>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42" name="Rectangle 41">
            <a:extLst>
              <a:ext uri="{FF2B5EF4-FFF2-40B4-BE49-F238E27FC236}">
                <a16:creationId xmlns:a16="http://schemas.microsoft.com/office/drawing/2014/main" id="{E020DFF1-D90B-4BA7-172B-EDE8E4ACBD46}"/>
              </a:ext>
            </a:extLst>
          </p:cNvPr>
          <p:cNvSpPr/>
          <p:nvPr/>
        </p:nvSpPr>
        <p:spPr>
          <a:xfrm>
            <a:off x="427025" y="2030238"/>
            <a:ext cx="4738328" cy="1671554"/>
          </a:xfrm>
          <a:prstGeom prst="rect">
            <a:avLst/>
          </a:prstGeom>
          <a:noFill/>
          <a:ln w="3810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cxnSp>
        <p:nvCxnSpPr>
          <p:cNvPr id="46" name="Straight Connector 45">
            <a:extLst>
              <a:ext uri="{FF2B5EF4-FFF2-40B4-BE49-F238E27FC236}">
                <a16:creationId xmlns:a16="http://schemas.microsoft.com/office/drawing/2014/main" id="{93680C0B-81A2-6040-4396-15F70F665A47}"/>
              </a:ext>
            </a:extLst>
          </p:cNvPr>
          <p:cNvCxnSpPr/>
          <p:nvPr/>
        </p:nvCxnSpPr>
        <p:spPr>
          <a:xfrm>
            <a:off x="427025" y="2357968"/>
            <a:ext cx="1555074"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48" name="Straight Connector 47">
            <a:extLst>
              <a:ext uri="{FF2B5EF4-FFF2-40B4-BE49-F238E27FC236}">
                <a16:creationId xmlns:a16="http://schemas.microsoft.com/office/drawing/2014/main" id="{7FAC46A0-D36E-D606-5EFC-0423BF06405A}"/>
              </a:ext>
            </a:extLst>
          </p:cNvPr>
          <p:cNvCxnSpPr/>
          <p:nvPr/>
        </p:nvCxnSpPr>
        <p:spPr>
          <a:xfrm flipV="1">
            <a:off x="1973472" y="2030238"/>
            <a:ext cx="319178" cy="327730"/>
          </a:xfrm>
          <a:prstGeom prst="line">
            <a:avLst/>
          </a:prstGeom>
          <a:ln w="28575"/>
        </p:spPr>
        <p:style>
          <a:lnRef idx="1">
            <a:schemeClr val="dk1"/>
          </a:lnRef>
          <a:fillRef idx="0">
            <a:schemeClr val="dk1"/>
          </a:fillRef>
          <a:effectRef idx="0">
            <a:schemeClr val="dk1"/>
          </a:effectRef>
          <a:fontRef idx="minor">
            <a:schemeClr val="tx1"/>
          </a:fontRef>
        </p:style>
      </p:cxnSp>
      <p:cxnSp>
        <p:nvCxnSpPr>
          <p:cNvPr id="50" name="Straight Connector 49">
            <a:extLst>
              <a:ext uri="{FF2B5EF4-FFF2-40B4-BE49-F238E27FC236}">
                <a16:creationId xmlns:a16="http://schemas.microsoft.com/office/drawing/2014/main" id="{512F9097-9E09-4C53-2C6E-21CDE8AF7181}"/>
              </a:ext>
            </a:extLst>
          </p:cNvPr>
          <p:cNvCxnSpPr>
            <a:stCxn id="42" idx="1"/>
            <a:endCxn id="42" idx="3"/>
          </p:cNvCxnSpPr>
          <p:nvPr/>
        </p:nvCxnSpPr>
        <p:spPr>
          <a:xfrm>
            <a:off x="427025" y="2866015"/>
            <a:ext cx="4738328" cy="0"/>
          </a:xfrm>
          <a:prstGeom prst="line">
            <a:avLst/>
          </a:prstGeom>
          <a:ln w="28575">
            <a:prstDash val="sysDash"/>
          </a:ln>
        </p:spPr>
        <p:style>
          <a:lnRef idx="1">
            <a:schemeClr val="dk1"/>
          </a:lnRef>
          <a:fillRef idx="0">
            <a:schemeClr val="dk1"/>
          </a:fillRef>
          <a:effectRef idx="0">
            <a:schemeClr val="dk1"/>
          </a:effectRef>
          <a:fontRef idx="minor">
            <a:schemeClr val="tx1"/>
          </a:fontRef>
        </p:style>
      </p:cxnSp>
      <p:cxnSp>
        <p:nvCxnSpPr>
          <p:cNvPr id="52" name="Straight Arrow Connector 51">
            <a:extLst>
              <a:ext uri="{FF2B5EF4-FFF2-40B4-BE49-F238E27FC236}">
                <a16:creationId xmlns:a16="http://schemas.microsoft.com/office/drawing/2014/main" id="{77B34560-122D-3756-FE21-E238C1180406}"/>
              </a:ext>
            </a:extLst>
          </p:cNvPr>
          <p:cNvCxnSpPr>
            <a:cxnSpLocks/>
          </p:cNvCxnSpPr>
          <p:nvPr/>
        </p:nvCxnSpPr>
        <p:spPr>
          <a:xfrm flipH="1">
            <a:off x="934982" y="2642640"/>
            <a:ext cx="3812728" cy="0"/>
          </a:xfrm>
          <a:prstGeom prst="straightConnector1">
            <a:avLst/>
          </a:prstGeom>
          <a:ln w="38100">
            <a:prstDash val="dash"/>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53" name="Straight Arrow Connector 52">
            <a:extLst>
              <a:ext uri="{FF2B5EF4-FFF2-40B4-BE49-F238E27FC236}">
                <a16:creationId xmlns:a16="http://schemas.microsoft.com/office/drawing/2014/main" id="{F6122B5E-61D4-F668-F003-5E59D0DBA8BA}"/>
              </a:ext>
            </a:extLst>
          </p:cNvPr>
          <p:cNvCxnSpPr>
            <a:cxnSpLocks/>
          </p:cNvCxnSpPr>
          <p:nvPr/>
        </p:nvCxnSpPr>
        <p:spPr>
          <a:xfrm flipH="1">
            <a:off x="934982" y="3321251"/>
            <a:ext cx="3812728" cy="0"/>
          </a:xfrm>
          <a:prstGeom prst="straightConnector1">
            <a:avLst/>
          </a:prstGeom>
          <a:ln w="38100">
            <a:prstDash val="dash"/>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79" name="TextBox 78">
            <a:extLst>
              <a:ext uri="{FF2B5EF4-FFF2-40B4-BE49-F238E27FC236}">
                <a16:creationId xmlns:a16="http://schemas.microsoft.com/office/drawing/2014/main" id="{D4F07056-B642-86E5-08C9-EF0F298496BE}"/>
              </a:ext>
            </a:extLst>
          </p:cNvPr>
          <p:cNvSpPr txBox="1"/>
          <p:nvPr/>
        </p:nvSpPr>
        <p:spPr>
          <a:xfrm>
            <a:off x="955857" y="1555510"/>
            <a:ext cx="3583032" cy="369332"/>
          </a:xfrm>
          <a:prstGeom prst="rect">
            <a:avLst/>
          </a:prstGeom>
          <a:noFill/>
        </p:spPr>
        <p:txBody>
          <a:bodyPr wrap="none" rtlCol="0">
            <a:spAutoFit/>
          </a:bodyPr>
          <a:lstStyle/>
          <a:p>
            <a:r>
              <a:rPr lang="en-US" dirty="0"/>
              <a:t>1: Enter username and password</a:t>
            </a:r>
            <a:endParaRPr lang="en-GB" dirty="0"/>
          </a:p>
        </p:txBody>
      </p:sp>
      <p:sp>
        <p:nvSpPr>
          <p:cNvPr id="81" name="TextBox 80">
            <a:extLst>
              <a:ext uri="{FF2B5EF4-FFF2-40B4-BE49-F238E27FC236}">
                <a16:creationId xmlns:a16="http://schemas.microsoft.com/office/drawing/2014/main" id="{25438E89-4C0C-2389-28C4-D4C31B524EE1}"/>
              </a:ext>
            </a:extLst>
          </p:cNvPr>
          <p:cNvSpPr txBox="1"/>
          <p:nvPr/>
        </p:nvSpPr>
        <p:spPr>
          <a:xfrm>
            <a:off x="461447" y="2027671"/>
            <a:ext cx="1668149" cy="369332"/>
          </a:xfrm>
          <a:prstGeom prst="rect">
            <a:avLst/>
          </a:prstGeom>
          <a:noFill/>
        </p:spPr>
        <p:txBody>
          <a:bodyPr wrap="none" rtlCol="0">
            <a:spAutoFit/>
          </a:bodyPr>
          <a:lstStyle/>
          <a:p>
            <a:r>
              <a:rPr lang="en-US" b="1" dirty="0"/>
              <a:t>Alt</a:t>
            </a:r>
            <a:r>
              <a:rPr lang="en-US" dirty="0"/>
              <a:t> If Available</a:t>
            </a:r>
            <a:endParaRPr lang="en-GB" dirty="0"/>
          </a:p>
        </p:txBody>
      </p:sp>
      <p:sp>
        <p:nvSpPr>
          <p:cNvPr id="82" name="TextBox 81">
            <a:extLst>
              <a:ext uri="{FF2B5EF4-FFF2-40B4-BE49-F238E27FC236}">
                <a16:creationId xmlns:a16="http://schemas.microsoft.com/office/drawing/2014/main" id="{F45D942C-6AA7-8864-1293-5621FFD2A053}"/>
              </a:ext>
            </a:extLst>
          </p:cNvPr>
          <p:cNvSpPr txBox="1"/>
          <p:nvPr/>
        </p:nvSpPr>
        <p:spPr>
          <a:xfrm>
            <a:off x="900970" y="2313374"/>
            <a:ext cx="689291" cy="369332"/>
          </a:xfrm>
          <a:prstGeom prst="rect">
            <a:avLst/>
          </a:prstGeom>
          <a:noFill/>
        </p:spPr>
        <p:txBody>
          <a:bodyPr wrap="none" rtlCol="0">
            <a:spAutoFit/>
          </a:bodyPr>
          <a:lstStyle/>
          <a:p>
            <a:r>
              <a:rPr lang="en-US" dirty="0"/>
              <a:t>[Yes]</a:t>
            </a:r>
            <a:endParaRPr lang="en-GB" dirty="0"/>
          </a:p>
        </p:txBody>
      </p:sp>
      <p:sp>
        <p:nvSpPr>
          <p:cNvPr id="83" name="TextBox 82">
            <a:extLst>
              <a:ext uri="{FF2B5EF4-FFF2-40B4-BE49-F238E27FC236}">
                <a16:creationId xmlns:a16="http://schemas.microsoft.com/office/drawing/2014/main" id="{09DE4759-E2C9-32BC-210F-9E8BD34F843A}"/>
              </a:ext>
            </a:extLst>
          </p:cNvPr>
          <p:cNvSpPr txBox="1"/>
          <p:nvPr/>
        </p:nvSpPr>
        <p:spPr>
          <a:xfrm>
            <a:off x="915088" y="2866812"/>
            <a:ext cx="607859" cy="369332"/>
          </a:xfrm>
          <a:prstGeom prst="rect">
            <a:avLst/>
          </a:prstGeom>
          <a:noFill/>
        </p:spPr>
        <p:txBody>
          <a:bodyPr wrap="none" rtlCol="0">
            <a:spAutoFit/>
          </a:bodyPr>
          <a:lstStyle/>
          <a:p>
            <a:r>
              <a:rPr lang="en-US" dirty="0"/>
              <a:t>[No]</a:t>
            </a:r>
            <a:endParaRPr lang="en-GB" dirty="0"/>
          </a:p>
        </p:txBody>
      </p:sp>
      <p:sp>
        <p:nvSpPr>
          <p:cNvPr id="84" name="TextBox 83">
            <a:extLst>
              <a:ext uri="{FF2B5EF4-FFF2-40B4-BE49-F238E27FC236}">
                <a16:creationId xmlns:a16="http://schemas.microsoft.com/office/drawing/2014/main" id="{2DED0A96-0966-59A2-EF01-8377F568C776}"/>
              </a:ext>
            </a:extLst>
          </p:cNvPr>
          <p:cNvSpPr txBox="1"/>
          <p:nvPr/>
        </p:nvSpPr>
        <p:spPr>
          <a:xfrm>
            <a:off x="2202599" y="2242151"/>
            <a:ext cx="2351926" cy="369332"/>
          </a:xfrm>
          <a:prstGeom prst="rect">
            <a:avLst/>
          </a:prstGeom>
          <a:noFill/>
        </p:spPr>
        <p:txBody>
          <a:bodyPr wrap="none" rtlCol="0">
            <a:spAutoFit/>
          </a:bodyPr>
          <a:lstStyle/>
          <a:p>
            <a:r>
              <a:rPr lang="en-US" dirty="0"/>
              <a:t>3: Login Successfully</a:t>
            </a:r>
            <a:endParaRPr lang="en-GB" dirty="0"/>
          </a:p>
        </p:txBody>
      </p:sp>
      <p:sp>
        <p:nvSpPr>
          <p:cNvPr id="85" name="TextBox 84">
            <a:extLst>
              <a:ext uri="{FF2B5EF4-FFF2-40B4-BE49-F238E27FC236}">
                <a16:creationId xmlns:a16="http://schemas.microsoft.com/office/drawing/2014/main" id="{7A6F48B9-34EA-9C80-3CFC-C6191E279EB3}"/>
              </a:ext>
            </a:extLst>
          </p:cNvPr>
          <p:cNvSpPr txBox="1"/>
          <p:nvPr/>
        </p:nvSpPr>
        <p:spPr>
          <a:xfrm>
            <a:off x="900970" y="3315742"/>
            <a:ext cx="3929281" cy="369332"/>
          </a:xfrm>
          <a:prstGeom prst="rect">
            <a:avLst/>
          </a:prstGeom>
          <a:noFill/>
        </p:spPr>
        <p:txBody>
          <a:bodyPr wrap="none" rtlCol="0">
            <a:spAutoFit/>
          </a:bodyPr>
          <a:lstStyle/>
          <a:p>
            <a:r>
              <a:rPr lang="en-US" dirty="0"/>
              <a:t>4: Incorrect username and password</a:t>
            </a:r>
            <a:endParaRPr lang="en-GB" dirty="0"/>
          </a:p>
        </p:txBody>
      </p:sp>
      <p:sp>
        <p:nvSpPr>
          <p:cNvPr id="4" name="Rectangle 3">
            <a:extLst>
              <a:ext uri="{FF2B5EF4-FFF2-40B4-BE49-F238E27FC236}">
                <a16:creationId xmlns:a16="http://schemas.microsoft.com/office/drawing/2014/main" id="{F2A2229B-33BF-7E6A-21B9-83A6B7F87553}"/>
              </a:ext>
            </a:extLst>
          </p:cNvPr>
          <p:cNvSpPr/>
          <p:nvPr/>
        </p:nvSpPr>
        <p:spPr>
          <a:xfrm>
            <a:off x="8537428" y="733701"/>
            <a:ext cx="1266940" cy="655905"/>
          </a:xfrm>
          <a:prstGeom prst="rect">
            <a:avLst/>
          </a:prstGeom>
          <a:ln w="19050"/>
        </p:spPr>
        <p:style>
          <a:lnRef idx="2">
            <a:schemeClr val="dk1"/>
          </a:lnRef>
          <a:fillRef idx="1">
            <a:schemeClr val="lt1"/>
          </a:fillRef>
          <a:effectRef idx="0">
            <a:schemeClr val="dk1"/>
          </a:effectRef>
          <a:fontRef idx="minor">
            <a:schemeClr val="dk1"/>
          </a:fontRef>
        </p:style>
        <p:txBody>
          <a:bodyPr rtlCol="0" anchor="ctr"/>
          <a:lstStyle/>
          <a:p>
            <a:pPr algn="ctr"/>
            <a:r>
              <a:rPr lang="en-US" dirty="0"/>
              <a:t>EXCISE WEB API</a:t>
            </a:r>
            <a:endParaRPr lang="en-GB" dirty="0"/>
          </a:p>
        </p:txBody>
      </p:sp>
      <p:cxnSp>
        <p:nvCxnSpPr>
          <p:cNvPr id="6" name="Straight Connector 5">
            <a:extLst>
              <a:ext uri="{FF2B5EF4-FFF2-40B4-BE49-F238E27FC236}">
                <a16:creationId xmlns:a16="http://schemas.microsoft.com/office/drawing/2014/main" id="{373AA241-29E8-E738-4D59-1028E8EFDBD4}"/>
              </a:ext>
            </a:extLst>
          </p:cNvPr>
          <p:cNvCxnSpPr>
            <a:cxnSpLocks/>
          </p:cNvCxnSpPr>
          <p:nvPr/>
        </p:nvCxnSpPr>
        <p:spPr>
          <a:xfrm>
            <a:off x="9170898" y="1389603"/>
            <a:ext cx="0" cy="5321156"/>
          </a:xfrm>
          <a:prstGeom prst="line">
            <a:avLst/>
          </a:prstGeom>
          <a:ln w="19050">
            <a:prstDash val="dash"/>
          </a:ln>
        </p:spPr>
        <p:style>
          <a:lnRef idx="1">
            <a:schemeClr val="dk1"/>
          </a:lnRef>
          <a:fillRef idx="0">
            <a:schemeClr val="dk1"/>
          </a:fillRef>
          <a:effectRef idx="0">
            <a:schemeClr val="dk1"/>
          </a:effectRef>
          <a:fontRef idx="minor">
            <a:schemeClr val="tx1"/>
          </a:fontRef>
        </p:style>
      </p:cxnSp>
      <p:sp>
        <p:nvSpPr>
          <p:cNvPr id="7" name="Rectangle 6">
            <a:extLst>
              <a:ext uri="{FF2B5EF4-FFF2-40B4-BE49-F238E27FC236}">
                <a16:creationId xmlns:a16="http://schemas.microsoft.com/office/drawing/2014/main" id="{50B5ABF4-8E0D-8F20-53BF-F18E2381A099}"/>
              </a:ext>
            </a:extLst>
          </p:cNvPr>
          <p:cNvSpPr/>
          <p:nvPr/>
        </p:nvSpPr>
        <p:spPr>
          <a:xfrm>
            <a:off x="10546583" y="733701"/>
            <a:ext cx="1266940" cy="655905"/>
          </a:xfrm>
          <a:prstGeom prst="rect">
            <a:avLst/>
          </a:prstGeom>
          <a:ln w="19050"/>
        </p:spPr>
        <p:style>
          <a:lnRef idx="2">
            <a:schemeClr val="dk1"/>
          </a:lnRef>
          <a:fillRef idx="1">
            <a:schemeClr val="lt1"/>
          </a:fillRef>
          <a:effectRef idx="0">
            <a:schemeClr val="dk1"/>
          </a:effectRef>
          <a:fontRef idx="minor">
            <a:schemeClr val="dk1"/>
          </a:fontRef>
        </p:style>
        <p:txBody>
          <a:bodyPr rtlCol="0" anchor="ctr"/>
          <a:lstStyle/>
          <a:p>
            <a:pPr algn="ctr"/>
            <a:r>
              <a:rPr lang="en-US" dirty="0"/>
              <a:t>EXCISE DB</a:t>
            </a:r>
            <a:endParaRPr lang="en-GB" dirty="0"/>
          </a:p>
        </p:txBody>
      </p:sp>
      <p:cxnSp>
        <p:nvCxnSpPr>
          <p:cNvPr id="12" name="Straight Connector 11">
            <a:extLst>
              <a:ext uri="{FF2B5EF4-FFF2-40B4-BE49-F238E27FC236}">
                <a16:creationId xmlns:a16="http://schemas.microsoft.com/office/drawing/2014/main" id="{DA343B05-2D68-117D-A5D1-5D2C3F2B92EF}"/>
              </a:ext>
            </a:extLst>
          </p:cNvPr>
          <p:cNvCxnSpPr>
            <a:cxnSpLocks/>
          </p:cNvCxnSpPr>
          <p:nvPr/>
        </p:nvCxnSpPr>
        <p:spPr>
          <a:xfrm>
            <a:off x="11180053" y="1389603"/>
            <a:ext cx="0" cy="5321156"/>
          </a:xfrm>
          <a:prstGeom prst="line">
            <a:avLst/>
          </a:prstGeom>
          <a:ln w="19050">
            <a:prstDash val="dash"/>
          </a:ln>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CB9DF55B-3EDD-2267-494B-FB311B308029}"/>
              </a:ext>
            </a:extLst>
          </p:cNvPr>
          <p:cNvCxnSpPr>
            <a:cxnSpLocks/>
          </p:cNvCxnSpPr>
          <p:nvPr/>
        </p:nvCxnSpPr>
        <p:spPr>
          <a:xfrm>
            <a:off x="4920021" y="1762697"/>
            <a:ext cx="1868531"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17" name="Rectangle 16">
            <a:extLst>
              <a:ext uri="{FF2B5EF4-FFF2-40B4-BE49-F238E27FC236}">
                <a16:creationId xmlns:a16="http://schemas.microsoft.com/office/drawing/2014/main" id="{F34D0ABF-A6C0-7B7A-0912-94FA98791A16}"/>
              </a:ext>
            </a:extLst>
          </p:cNvPr>
          <p:cNvSpPr/>
          <p:nvPr/>
        </p:nvSpPr>
        <p:spPr>
          <a:xfrm>
            <a:off x="6838193" y="1714065"/>
            <a:ext cx="215746" cy="322774"/>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8" name="TextBox 17">
            <a:extLst>
              <a:ext uri="{FF2B5EF4-FFF2-40B4-BE49-F238E27FC236}">
                <a16:creationId xmlns:a16="http://schemas.microsoft.com/office/drawing/2014/main" id="{D85AEDE2-7E24-1E67-6FC0-6706742F5C71}"/>
              </a:ext>
            </a:extLst>
          </p:cNvPr>
          <p:cNvSpPr txBox="1"/>
          <p:nvPr/>
        </p:nvSpPr>
        <p:spPr>
          <a:xfrm>
            <a:off x="4940896" y="1759840"/>
            <a:ext cx="1897297" cy="276999"/>
          </a:xfrm>
          <a:prstGeom prst="rect">
            <a:avLst/>
          </a:prstGeom>
          <a:noFill/>
        </p:spPr>
        <p:txBody>
          <a:bodyPr wrap="square" rtlCol="0">
            <a:spAutoFit/>
          </a:bodyPr>
          <a:lstStyle/>
          <a:p>
            <a:r>
              <a:rPr lang="en-US" sz="1200" dirty="0"/>
              <a:t>2: Check from database </a:t>
            </a:r>
            <a:endParaRPr lang="en-GB" sz="1200" dirty="0"/>
          </a:p>
        </p:txBody>
      </p:sp>
      <p:cxnSp>
        <p:nvCxnSpPr>
          <p:cNvPr id="24" name="Straight Arrow Connector 23">
            <a:extLst>
              <a:ext uri="{FF2B5EF4-FFF2-40B4-BE49-F238E27FC236}">
                <a16:creationId xmlns:a16="http://schemas.microsoft.com/office/drawing/2014/main" id="{DF52F844-E424-3C09-71FC-272A601D95B4}"/>
              </a:ext>
            </a:extLst>
          </p:cNvPr>
          <p:cNvCxnSpPr>
            <a:cxnSpLocks/>
          </p:cNvCxnSpPr>
          <p:nvPr/>
        </p:nvCxnSpPr>
        <p:spPr>
          <a:xfrm>
            <a:off x="995056" y="4097083"/>
            <a:ext cx="3543833"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25" name="Rectangle 24">
            <a:extLst>
              <a:ext uri="{FF2B5EF4-FFF2-40B4-BE49-F238E27FC236}">
                <a16:creationId xmlns:a16="http://schemas.microsoft.com/office/drawing/2014/main" id="{1FEB6DA9-EAF2-70B8-7C42-54C8E6C05449}"/>
              </a:ext>
            </a:extLst>
          </p:cNvPr>
          <p:cNvSpPr/>
          <p:nvPr/>
        </p:nvSpPr>
        <p:spPr>
          <a:xfrm>
            <a:off x="4639837" y="4056403"/>
            <a:ext cx="215746" cy="322774"/>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6" name="TextBox 25">
            <a:extLst>
              <a:ext uri="{FF2B5EF4-FFF2-40B4-BE49-F238E27FC236}">
                <a16:creationId xmlns:a16="http://schemas.microsoft.com/office/drawing/2014/main" id="{4EBE0CE4-88F7-8CE6-996C-21442DCBE661}"/>
              </a:ext>
            </a:extLst>
          </p:cNvPr>
          <p:cNvSpPr txBox="1"/>
          <p:nvPr/>
        </p:nvSpPr>
        <p:spPr>
          <a:xfrm>
            <a:off x="1775550" y="4106770"/>
            <a:ext cx="1897297" cy="276999"/>
          </a:xfrm>
          <a:prstGeom prst="rect">
            <a:avLst/>
          </a:prstGeom>
          <a:noFill/>
        </p:spPr>
        <p:txBody>
          <a:bodyPr wrap="square" rtlCol="0">
            <a:spAutoFit/>
          </a:bodyPr>
          <a:lstStyle/>
          <a:p>
            <a:r>
              <a:rPr lang="en-US" sz="1200" dirty="0"/>
              <a:t>5: Enter chip number </a:t>
            </a:r>
            <a:endParaRPr lang="en-GB" sz="1200" dirty="0"/>
          </a:p>
        </p:txBody>
      </p:sp>
      <p:cxnSp>
        <p:nvCxnSpPr>
          <p:cNvPr id="29" name="Straight Arrow Connector 28">
            <a:extLst>
              <a:ext uri="{FF2B5EF4-FFF2-40B4-BE49-F238E27FC236}">
                <a16:creationId xmlns:a16="http://schemas.microsoft.com/office/drawing/2014/main" id="{13E82762-3696-8AD6-D6EE-7C916A0E9185}"/>
              </a:ext>
            </a:extLst>
          </p:cNvPr>
          <p:cNvCxnSpPr>
            <a:cxnSpLocks/>
          </p:cNvCxnSpPr>
          <p:nvPr/>
        </p:nvCxnSpPr>
        <p:spPr>
          <a:xfrm flipV="1">
            <a:off x="4882806" y="4245269"/>
            <a:ext cx="4109940" cy="13201"/>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31" name="Rectangle 30">
            <a:extLst>
              <a:ext uri="{FF2B5EF4-FFF2-40B4-BE49-F238E27FC236}">
                <a16:creationId xmlns:a16="http://schemas.microsoft.com/office/drawing/2014/main" id="{5C92E990-EFDC-67F1-1E25-F81F9C035C8C}"/>
              </a:ext>
            </a:extLst>
          </p:cNvPr>
          <p:cNvSpPr/>
          <p:nvPr/>
        </p:nvSpPr>
        <p:spPr>
          <a:xfrm>
            <a:off x="9063025" y="4196847"/>
            <a:ext cx="215746" cy="322774"/>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32" name="TextBox 31">
            <a:extLst>
              <a:ext uri="{FF2B5EF4-FFF2-40B4-BE49-F238E27FC236}">
                <a16:creationId xmlns:a16="http://schemas.microsoft.com/office/drawing/2014/main" id="{B801681B-7BBF-D3E6-E334-9B047536E3D7}"/>
              </a:ext>
            </a:extLst>
          </p:cNvPr>
          <p:cNvSpPr txBox="1"/>
          <p:nvPr/>
        </p:nvSpPr>
        <p:spPr>
          <a:xfrm>
            <a:off x="6269024" y="4240677"/>
            <a:ext cx="1897297" cy="276999"/>
          </a:xfrm>
          <a:prstGeom prst="rect">
            <a:avLst/>
          </a:prstGeom>
          <a:noFill/>
        </p:spPr>
        <p:txBody>
          <a:bodyPr wrap="square" rtlCol="0">
            <a:spAutoFit/>
          </a:bodyPr>
          <a:lstStyle/>
          <a:p>
            <a:r>
              <a:rPr lang="en-US" sz="1200" dirty="0"/>
              <a:t>7: Send chip number </a:t>
            </a:r>
            <a:endParaRPr lang="en-GB" sz="1200" dirty="0"/>
          </a:p>
        </p:txBody>
      </p:sp>
      <p:cxnSp>
        <p:nvCxnSpPr>
          <p:cNvPr id="34" name="Straight Arrow Connector 33">
            <a:extLst>
              <a:ext uri="{FF2B5EF4-FFF2-40B4-BE49-F238E27FC236}">
                <a16:creationId xmlns:a16="http://schemas.microsoft.com/office/drawing/2014/main" id="{9EF25C53-EE37-E674-FB2E-3335A5870629}"/>
              </a:ext>
            </a:extLst>
          </p:cNvPr>
          <p:cNvCxnSpPr>
            <a:cxnSpLocks/>
          </p:cNvCxnSpPr>
          <p:nvPr/>
        </p:nvCxnSpPr>
        <p:spPr>
          <a:xfrm>
            <a:off x="991376" y="4585611"/>
            <a:ext cx="3543833"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35" name="Rectangle 34">
            <a:extLst>
              <a:ext uri="{FF2B5EF4-FFF2-40B4-BE49-F238E27FC236}">
                <a16:creationId xmlns:a16="http://schemas.microsoft.com/office/drawing/2014/main" id="{0C5E826F-1464-8595-4238-6B1FB8006A76}"/>
              </a:ext>
            </a:extLst>
          </p:cNvPr>
          <p:cNvSpPr/>
          <p:nvPr/>
        </p:nvSpPr>
        <p:spPr>
          <a:xfrm>
            <a:off x="4636157" y="4544931"/>
            <a:ext cx="215746" cy="322774"/>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36" name="TextBox 35">
            <a:extLst>
              <a:ext uri="{FF2B5EF4-FFF2-40B4-BE49-F238E27FC236}">
                <a16:creationId xmlns:a16="http://schemas.microsoft.com/office/drawing/2014/main" id="{DEBA2F45-B298-33BC-6349-E13527741D01}"/>
              </a:ext>
            </a:extLst>
          </p:cNvPr>
          <p:cNvSpPr txBox="1"/>
          <p:nvPr/>
        </p:nvSpPr>
        <p:spPr>
          <a:xfrm>
            <a:off x="1771870" y="4595298"/>
            <a:ext cx="1897297" cy="276999"/>
          </a:xfrm>
          <a:prstGeom prst="rect">
            <a:avLst/>
          </a:prstGeom>
          <a:noFill/>
        </p:spPr>
        <p:txBody>
          <a:bodyPr wrap="square" rtlCol="0">
            <a:spAutoFit/>
          </a:bodyPr>
          <a:lstStyle/>
          <a:p>
            <a:r>
              <a:rPr lang="en-US" sz="1200" dirty="0"/>
              <a:t>6: Enter vehicle number </a:t>
            </a:r>
            <a:endParaRPr lang="en-GB" sz="1200" dirty="0"/>
          </a:p>
        </p:txBody>
      </p:sp>
      <p:cxnSp>
        <p:nvCxnSpPr>
          <p:cNvPr id="37" name="Straight Arrow Connector 36">
            <a:extLst>
              <a:ext uri="{FF2B5EF4-FFF2-40B4-BE49-F238E27FC236}">
                <a16:creationId xmlns:a16="http://schemas.microsoft.com/office/drawing/2014/main" id="{FC4C3F00-480F-4183-C737-6FF3C05DC449}"/>
              </a:ext>
            </a:extLst>
          </p:cNvPr>
          <p:cNvCxnSpPr>
            <a:cxnSpLocks/>
          </p:cNvCxnSpPr>
          <p:nvPr/>
        </p:nvCxnSpPr>
        <p:spPr>
          <a:xfrm flipV="1">
            <a:off x="4879126" y="4733797"/>
            <a:ext cx="4109940" cy="13201"/>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38" name="Rectangle 37">
            <a:extLst>
              <a:ext uri="{FF2B5EF4-FFF2-40B4-BE49-F238E27FC236}">
                <a16:creationId xmlns:a16="http://schemas.microsoft.com/office/drawing/2014/main" id="{44C66C96-0E00-B042-B52A-051379355C15}"/>
              </a:ext>
            </a:extLst>
          </p:cNvPr>
          <p:cNvSpPr/>
          <p:nvPr/>
        </p:nvSpPr>
        <p:spPr>
          <a:xfrm>
            <a:off x="9059345" y="4685375"/>
            <a:ext cx="215746" cy="322774"/>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39" name="TextBox 38">
            <a:extLst>
              <a:ext uri="{FF2B5EF4-FFF2-40B4-BE49-F238E27FC236}">
                <a16:creationId xmlns:a16="http://schemas.microsoft.com/office/drawing/2014/main" id="{53F5D376-DD45-47C1-A59F-720FF4694C7C}"/>
              </a:ext>
            </a:extLst>
          </p:cNvPr>
          <p:cNvSpPr txBox="1"/>
          <p:nvPr/>
        </p:nvSpPr>
        <p:spPr>
          <a:xfrm>
            <a:off x="6305010" y="4729205"/>
            <a:ext cx="1897297" cy="276999"/>
          </a:xfrm>
          <a:prstGeom prst="rect">
            <a:avLst/>
          </a:prstGeom>
          <a:noFill/>
        </p:spPr>
        <p:txBody>
          <a:bodyPr wrap="square" rtlCol="0">
            <a:spAutoFit/>
          </a:bodyPr>
          <a:lstStyle/>
          <a:p>
            <a:r>
              <a:rPr lang="en-US" sz="1200" dirty="0"/>
              <a:t>8: Send vehicle number </a:t>
            </a:r>
            <a:endParaRPr lang="en-GB" sz="1200" dirty="0"/>
          </a:p>
        </p:txBody>
      </p:sp>
      <p:cxnSp>
        <p:nvCxnSpPr>
          <p:cNvPr id="44" name="Straight Arrow Connector 43">
            <a:extLst>
              <a:ext uri="{FF2B5EF4-FFF2-40B4-BE49-F238E27FC236}">
                <a16:creationId xmlns:a16="http://schemas.microsoft.com/office/drawing/2014/main" id="{76B92A8B-EBAC-3F4F-397D-4F19AF2BDAF9}"/>
              </a:ext>
            </a:extLst>
          </p:cNvPr>
          <p:cNvCxnSpPr>
            <a:cxnSpLocks/>
          </p:cNvCxnSpPr>
          <p:nvPr/>
        </p:nvCxnSpPr>
        <p:spPr>
          <a:xfrm>
            <a:off x="9349050" y="4517676"/>
            <a:ext cx="1791118" cy="0"/>
          </a:xfrm>
          <a:prstGeom prst="straightConnector1">
            <a:avLst/>
          </a:prstGeom>
          <a:ln w="38100">
            <a:prstDash val="dash"/>
            <a:tailEnd type="triangle"/>
          </a:ln>
        </p:spPr>
        <p:style>
          <a:lnRef idx="1">
            <a:schemeClr val="dk1"/>
          </a:lnRef>
          <a:fillRef idx="0">
            <a:schemeClr val="dk1"/>
          </a:fillRef>
          <a:effectRef idx="0">
            <a:schemeClr val="dk1"/>
          </a:effectRef>
          <a:fontRef idx="minor">
            <a:schemeClr val="tx1"/>
          </a:fontRef>
        </p:style>
      </p:cxnSp>
      <p:cxnSp>
        <p:nvCxnSpPr>
          <p:cNvPr id="47" name="Straight Arrow Connector 46">
            <a:extLst>
              <a:ext uri="{FF2B5EF4-FFF2-40B4-BE49-F238E27FC236}">
                <a16:creationId xmlns:a16="http://schemas.microsoft.com/office/drawing/2014/main" id="{C3B76ED3-93F2-0E27-1012-E691A6EBB8C7}"/>
              </a:ext>
            </a:extLst>
          </p:cNvPr>
          <p:cNvCxnSpPr>
            <a:cxnSpLocks/>
          </p:cNvCxnSpPr>
          <p:nvPr/>
        </p:nvCxnSpPr>
        <p:spPr>
          <a:xfrm>
            <a:off x="9349050" y="5006204"/>
            <a:ext cx="1791118" cy="0"/>
          </a:xfrm>
          <a:prstGeom prst="straightConnector1">
            <a:avLst/>
          </a:prstGeom>
          <a:ln w="38100">
            <a:prstDash val="dash"/>
            <a:tailEnd type="triangle"/>
          </a:ln>
        </p:spPr>
        <p:style>
          <a:lnRef idx="1">
            <a:schemeClr val="dk1"/>
          </a:lnRef>
          <a:fillRef idx="0">
            <a:schemeClr val="dk1"/>
          </a:fillRef>
          <a:effectRef idx="0">
            <a:schemeClr val="dk1"/>
          </a:effectRef>
          <a:fontRef idx="minor">
            <a:schemeClr val="tx1"/>
          </a:fontRef>
        </p:style>
      </p:cxnSp>
      <p:cxnSp>
        <p:nvCxnSpPr>
          <p:cNvPr id="51" name="Straight Arrow Connector 50">
            <a:extLst>
              <a:ext uri="{FF2B5EF4-FFF2-40B4-BE49-F238E27FC236}">
                <a16:creationId xmlns:a16="http://schemas.microsoft.com/office/drawing/2014/main" id="{5F042D42-E9A8-B4C1-0693-CA5029ABBDEA}"/>
              </a:ext>
            </a:extLst>
          </p:cNvPr>
          <p:cNvCxnSpPr/>
          <p:nvPr/>
        </p:nvCxnSpPr>
        <p:spPr>
          <a:xfrm flipH="1">
            <a:off x="991376" y="5567082"/>
            <a:ext cx="8179522" cy="0"/>
          </a:xfrm>
          <a:prstGeom prst="straightConnector1">
            <a:avLst/>
          </a:prstGeom>
          <a:ln w="38100">
            <a:prstDash val="dash"/>
            <a:tailEnd type="triangle"/>
          </a:ln>
        </p:spPr>
        <p:style>
          <a:lnRef idx="1">
            <a:schemeClr val="dk1"/>
          </a:lnRef>
          <a:fillRef idx="0">
            <a:schemeClr val="dk1"/>
          </a:fillRef>
          <a:effectRef idx="0">
            <a:schemeClr val="dk1"/>
          </a:effectRef>
          <a:fontRef idx="minor">
            <a:schemeClr val="tx1"/>
          </a:fontRef>
        </p:style>
      </p:cxnSp>
      <p:sp>
        <p:nvSpPr>
          <p:cNvPr id="54" name="TextBox 53">
            <a:extLst>
              <a:ext uri="{FF2B5EF4-FFF2-40B4-BE49-F238E27FC236}">
                <a16:creationId xmlns:a16="http://schemas.microsoft.com/office/drawing/2014/main" id="{33F0FD11-AF72-AFF9-CF3D-B2F4377210ED}"/>
              </a:ext>
            </a:extLst>
          </p:cNvPr>
          <p:cNvSpPr txBox="1"/>
          <p:nvPr/>
        </p:nvSpPr>
        <p:spPr>
          <a:xfrm>
            <a:off x="9359721" y="4196847"/>
            <a:ext cx="1897297" cy="276999"/>
          </a:xfrm>
          <a:prstGeom prst="rect">
            <a:avLst/>
          </a:prstGeom>
          <a:noFill/>
        </p:spPr>
        <p:txBody>
          <a:bodyPr wrap="square" rtlCol="0">
            <a:spAutoFit/>
          </a:bodyPr>
          <a:lstStyle/>
          <a:p>
            <a:r>
              <a:rPr lang="en-US" sz="1200" dirty="0"/>
              <a:t>9: Store into database </a:t>
            </a:r>
            <a:endParaRPr lang="en-GB" sz="1200" dirty="0"/>
          </a:p>
        </p:txBody>
      </p:sp>
      <p:sp>
        <p:nvSpPr>
          <p:cNvPr id="55" name="TextBox 54">
            <a:extLst>
              <a:ext uri="{FF2B5EF4-FFF2-40B4-BE49-F238E27FC236}">
                <a16:creationId xmlns:a16="http://schemas.microsoft.com/office/drawing/2014/main" id="{522AE855-7B62-20DF-C17D-C4B53B7BBB64}"/>
              </a:ext>
            </a:extLst>
          </p:cNvPr>
          <p:cNvSpPr txBox="1"/>
          <p:nvPr/>
        </p:nvSpPr>
        <p:spPr>
          <a:xfrm>
            <a:off x="9378715" y="5048799"/>
            <a:ext cx="1897297" cy="276999"/>
          </a:xfrm>
          <a:prstGeom prst="rect">
            <a:avLst/>
          </a:prstGeom>
          <a:noFill/>
        </p:spPr>
        <p:txBody>
          <a:bodyPr wrap="square" rtlCol="0">
            <a:spAutoFit/>
          </a:bodyPr>
          <a:lstStyle/>
          <a:p>
            <a:r>
              <a:rPr lang="en-US" sz="1200" dirty="0"/>
              <a:t>10: Store into database </a:t>
            </a:r>
            <a:endParaRPr lang="en-GB" sz="1200" dirty="0"/>
          </a:p>
        </p:txBody>
      </p:sp>
      <p:sp>
        <p:nvSpPr>
          <p:cNvPr id="56" name="TextBox 55">
            <a:extLst>
              <a:ext uri="{FF2B5EF4-FFF2-40B4-BE49-F238E27FC236}">
                <a16:creationId xmlns:a16="http://schemas.microsoft.com/office/drawing/2014/main" id="{E7775E22-BA9C-604E-6721-DC2AC885AC9C}"/>
              </a:ext>
            </a:extLst>
          </p:cNvPr>
          <p:cNvSpPr txBox="1"/>
          <p:nvPr/>
        </p:nvSpPr>
        <p:spPr>
          <a:xfrm>
            <a:off x="4813059" y="5619930"/>
            <a:ext cx="2098251" cy="276999"/>
          </a:xfrm>
          <a:prstGeom prst="rect">
            <a:avLst/>
          </a:prstGeom>
          <a:noFill/>
        </p:spPr>
        <p:txBody>
          <a:bodyPr wrap="square" rtlCol="0">
            <a:spAutoFit/>
          </a:bodyPr>
          <a:lstStyle/>
          <a:p>
            <a:r>
              <a:rPr lang="en-US" sz="1200" dirty="0"/>
              <a:t>11: Successfully Store  data </a:t>
            </a:r>
            <a:endParaRPr lang="en-GB" sz="1200" dirty="0"/>
          </a:p>
        </p:txBody>
      </p:sp>
    </p:spTree>
    <p:extLst>
      <p:ext uri="{BB962C8B-B14F-4D97-AF65-F5344CB8AC3E}">
        <p14:creationId xmlns:p14="http://schemas.microsoft.com/office/powerpoint/2010/main" val="1898618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par>
                                <p:cTn id="17" presetID="10"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500"/>
                                        <p:tgtEl>
                                          <p:spTgt spid="10"/>
                                        </p:tgtEl>
                                      </p:cBhvr>
                                    </p:animEffect>
                                  </p:childTnLst>
                                </p:cTn>
                              </p:par>
                              <p:par>
                                <p:cTn id="29" presetID="10" presetClass="entr" presetSubtype="0" fill="hold" nodeType="with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fade">
                                      <p:cBhvr>
                                        <p:cTn id="31" dur="500"/>
                                        <p:tgtEl>
                                          <p:spTgt spid="16"/>
                                        </p:tgtEl>
                                      </p:cBhvr>
                                    </p:animEffect>
                                  </p:childTnLst>
                                </p:cTn>
                              </p:par>
                              <p:par>
                                <p:cTn id="32" presetID="10" presetClass="entr" presetSubtype="0" fill="hold" nodeType="with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fade">
                                      <p:cBhvr>
                                        <p:cTn id="34" dur="500"/>
                                        <p:tgtEl>
                                          <p:spTgt spid="20"/>
                                        </p:tgtEl>
                                      </p:cBhvr>
                                    </p:animEffect>
                                  </p:childTnLst>
                                </p:cTn>
                              </p:par>
                              <p:par>
                                <p:cTn id="35" presetID="10" presetClass="entr" presetSubtype="0" fill="hold" nodeType="with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fade">
                                      <p:cBhvr>
                                        <p:cTn id="37" dur="500"/>
                                        <p:tgtEl>
                                          <p:spTgt spid="21"/>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8"/>
                                        </p:tgtEl>
                                        <p:attrNameLst>
                                          <p:attrName>style.visibility</p:attrName>
                                        </p:attrNameLst>
                                      </p:cBhvr>
                                      <p:to>
                                        <p:strVal val="visible"/>
                                      </p:to>
                                    </p:set>
                                    <p:animEffect transition="in" filter="fade">
                                      <p:cBhvr>
                                        <p:cTn id="42" dur="500"/>
                                        <p:tgtEl>
                                          <p:spTgt spid="8"/>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79"/>
                                        </p:tgtEl>
                                        <p:attrNameLst>
                                          <p:attrName>style.visibility</p:attrName>
                                        </p:attrNameLst>
                                      </p:cBhvr>
                                      <p:to>
                                        <p:strVal val="visible"/>
                                      </p:to>
                                    </p:set>
                                    <p:animEffect transition="in" filter="fade">
                                      <p:cBhvr>
                                        <p:cTn id="45" dur="500"/>
                                        <p:tgtEl>
                                          <p:spTgt spid="79"/>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1"/>
                                        </p:tgtEl>
                                        <p:attrNameLst>
                                          <p:attrName>style.visibility</p:attrName>
                                        </p:attrNameLst>
                                      </p:cBhvr>
                                      <p:to>
                                        <p:strVal val="visible"/>
                                      </p:to>
                                    </p:set>
                                    <p:animEffect transition="in" filter="fade">
                                      <p:cBhvr>
                                        <p:cTn id="48" dur="500"/>
                                        <p:tgtEl>
                                          <p:spTgt spid="11"/>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15"/>
                                        </p:tgtEl>
                                        <p:attrNameLst>
                                          <p:attrName>style.visibility</p:attrName>
                                        </p:attrNameLst>
                                      </p:cBhvr>
                                      <p:to>
                                        <p:strVal val="visible"/>
                                      </p:to>
                                    </p:set>
                                    <p:animEffect transition="in" filter="fade">
                                      <p:cBhvr>
                                        <p:cTn id="53" dur="500"/>
                                        <p:tgtEl>
                                          <p:spTgt spid="15"/>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18"/>
                                        </p:tgtEl>
                                        <p:attrNameLst>
                                          <p:attrName>style.visibility</p:attrName>
                                        </p:attrNameLst>
                                      </p:cBhvr>
                                      <p:to>
                                        <p:strVal val="visible"/>
                                      </p:to>
                                    </p:set>
                                    <p:animEffect transition="in" filter="fade">
                                      <p:cBhvr>
                                        <p:cTn id="56" dur="500"/>
                                        <p:tgtEl>
                                          <p:spTgt spid="18"/>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17"/>
                                        </p:tgtEl>
                                        <p:attrNameLst>
                                          <p:attrName>style.visibility</p:attrName>
                                        </p:attrNameLst>
                                      </p:cBhvr>
                                      <p:to>
                                        <p:strVal val="visible"/>
                                      </p:to>
                                    </p:set>
                                    <p:animEffect transition="in" filter="fade">
                                      <p:cBhvr>
                                        <p:cTn id="59" dur="500"/>
                                        <p:tgtEl>
                                          <p:spTgt spid="17"/>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42"/>
                                        </p:tgtEl>
                                        <p:attrNameLst>
                                          <p:attrName>style.visibility</p:attrName>
                                        </p:attrNameLst>
                                      </p:cBhvr>
                                      <p:to>
                                        <p:strVal val="visible"/>
                                      </p:to>
                                    </p:set>
                                    <p:animEffect transition="in" filter="fade">
                                      <p:cBhvr>
                                        <p:cTn id="64" dur="500"/>
                                        <p:tgtEl>
                                          <p:spTgt spid="42"/>
                                        </p:tgtEl>
                                      </p:cBhvr>
                                    </p:animEffect>
                                  </p:childTnLst>
                                </p:cTn>
                              </p:par>
                              <p:par>
                                <p:cTn id="65" presetID="10" presetClass="entr" presetSubtype="0" fill="hold" nodeType="withEffect">
                                  <p:stCondLst>
                                    <p:cond delay="0"/>
                                  </p:stCondLst>
                                  <p:childTnLst>
                                    <p:set>
                                      <p:cBhvr>
                                        <p:cTn id="66" dur="1" fill="hold">
                                          <p:stCondLst>
                                            <p:cond delay="0"/>
                                          </p:stCondLst>
                                        </p:cTn>
                                        <p:tgtEl>
                                          <p:spTgt spid="46"/>
                                        </p:tgtEl>
                                        <p:attrNameLst>
                                          <p:attrName>style.visibility</p:attrName>
                                        </p:attrNameLst>
                                      </p:cBhvr>
                                      <p:to>
                                        <p:strVal val="visible"/>
                                      </p:to>
                                    </p:set>
                                    <p:animEffect transition="in" filter="fade">
                                      <p:cBhvr>
                                        <p:cTn id="67" dur="500"/>
                                        <p:tgtEl>
                                          <p:spTgt spid="46"/>
                                        </p:tgtEl>
                                      </p:cBhvr>
                                    </p:animEffect>
                                  </p:childTnLst>
                                </p:cTn>
                              </p:par>
                              <p:par>
                                <p:cTn id="68" presetID="10" presetClass="entr" presetSubtype="0" fill="hold" nodeType="withEffect">
                                  <p:stCondLst>
                                    <p:cond delay="0"/>
                                  </p:stCondLst>
                                  <p:childTnLst>
                                    <p:set>
                                      <p:cBhvr>
                                        <p:cTn id="69" dur="1" fill="hold">
                                          <p:stCondLst>
                                            <p:cond delay="0"/>
                                          </p:stCondLst>
                                        </p:cTn>
                                        <p:tgtEl>
                                          <p:spTgt spid="48"/>
                                        </p:tgtEl>
                                        <p:attrNameLst>
                                          <p:attrName>style.visibility</p:attrName>
                                        </p:attrNameLst>
                                      </p:cBhvr>
                                      <p:to>
                                        <p:strVal val="visible"/>
                                      </p:to>
                                    </p:set>
                                    <p:animEffect transition="in" filter="fade">
                                      <p:cBhvr>
                                        <p:cTn id="70" dur="500"/>
                                        <p:tgtEl>
                                          <p:spTgt spid="48"/>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81"/>
                                        </p:tgtEl>
                                        <p:attrNameLst>
                                          <p:attrName>style.visibility</p:attrName>
                                        </p:attrNameLst>
                                      </p:cBhvr>
                                      <p:to>
                                        <p:strVal val="visible"/>
                                      </p:to>
                                    </p:set>
                                    <p:animEffect transition="in" filter="fade">
                                      <p:cBhvr>
                                        <p:cTn id="73" dur="500"/>
                                        <p:tgtEl>
                                          <p:spTgt spid="81"/>
                                        </p:tgtEl>
                                      </p:cBhvr>
                                    </p:animEffect>
                                  </p:childTnLst>
                                </p:cTn>
                              </p:par>
                              <p:par>
                                <p:cTn id="74" presetID="10" presetClass="entr" presetSubtype="0" fill="hold" nodeType="withEffect">
                                  <p:stCondLst>
                                    <p:cond delay="0"/>
                                  </p:stCondLst>
                                  <p:childTnLst>
                                    <p:set>
                                      <p:cBhvr>
                                        <p:cTn id="75" dur="1" fill="hold">
                                          <p:stCondLst>
                                            <p:cond delay="0"/>
                                          </p:stCondLst>
                                        </p:cTn>
                                        <p:tgtEl>
                                          <p:spTgt spid="50"/>
                                        </p:tgtEl>
                                        <p:attrNameLst>
                                          <p:attrName>style.visibility</p:attrName>
                                        </p:attrNameLst>
                                      </p:cBhvr>
                                      <p:to>
                                        <p:strVal val="visible"/>
                                      </p:to>
                                    </p:set>
                                    <p:animEffect transition="in" filter="fade">
                                      <p:cBhvr>
                                        <p:cTn id="76" dur="500"/>
                                        <p:tgtEl>
                                          <p:spTgt spid="50"/>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82"/>
                                        </p:tgtEl>
                                        <p:attrNameLst>
                                          <p:attrName>style.visibility</p:attrName>
                                        </p:attrNameLst>
                                      </p:cBhvr>
                                      <p:to>
                                        <p:strVal val="visible"/>
                                      </p:to>
                                    </p:set>
                                    <p:animEffect transition="in" filter="fade">
                                      <p:cBhvr>
                                        <p:cTn id="79" dur="500"/>
                                        <p:tgtEl>
                                          <p:spTgt spid="82"/>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83"/>
                                        </p:tgtEl>
                                        <p:attrNameLst>
                                          <p:attrName>style.visibility</p:attrName>
                                        </p:attrNameLst>
                                      </p:cBhvr>
                                      <p:to>
                                        <p:strVal val="visible"/>
                                      </p:to>
                                    </p:set>
                                    <p:animEffect transition="in" filter="fade">
                                      <p:cBhvr>
                                        <p:cTn id="82" dur="500"/>
                                        <p:tgtEl>
                                          <p:spTgt spid="83"/>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nodeType="clickEffect">
                                  <p:stCondLst>
                                    <p:cond delay="0"/>
                                  </p:stCondLst>
                                  <p:childTnLst>
                                    <p:set>
                                      <p:cBhvr>
                                        <p:cTn id="86" dur="1" fill="hold">
                                          <p:stCondLst>
                                            <p:cond delay="0"/>
                                          </p:stCondLst>
                                        </p:cTn>
                                        <p:tgtEl>
                                          <p:spTgt spid="52"/>
                                        </p:tgtEl>
                                        <p:attrNameLst>
                                          <p:attrName>style.visibility</p:attrName>
                                        </p:attrNameLst>
                                      </p:cBhvr>
                                      <p:to>
                                        <p:strVal val="visible"/>
                                      </p:to>
                                    </p:set>
                                    <p:animEffect transition="in" filter="fade">
                                      <p:cBhvr>
                                        <p:cTn id="87" dur="500"/>
                                        <p:tgtEl>
                                          <p:spTgt spid="52"/>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84"/>
                                        </p:tgtEl>
                                        <p:attrNameLst>
                                          <p:attrName>style.visibility</p:attrName>
                                        </p:attrNameLst>
                                      </p:cBhvr>
                                      <p:to>
                                        <p:strVal val="visible"/>
                                      </p:to>
                                    </p:set>
                                    <p:animEffect transition="in" filter="fade">
                                      <p:cBhvr>
                                        <p:cTn id="90" dur="500"/>
                                        <p:tgtEl>
                                          <p:spTgt spid="84"/>
                                        </p:tgtEl>
                                      </p:cBhvr>
                                    </p:animEffect>
                                  </p:childTnLst>
                                </p:cTn>
                              </p:par>
                            </p:childTnLst>
                          </p:cTn>
                        </p:par>
                      </p:childTnLst>
                    </p:cTn>
                  </p:par>
                  <p:par>
                    <p:cTn id="91" fill="hold">
                      <p:stCondLst>
                        <p:cond delay="indefinite"/>
                      </p:stCondLst>
                      <p:childTnLst>
                        <p:par>
                          <p:cTn id="92" fill="hold">
                            <p:stCondLst>
                              <p:cond delay="0"/>
                            </p:stCondLst>
                            <p:childTnLst>
                              <p:par>
                                <p:cTn id="93" presetID="10" presetClass="entr" presetSubtype="0" fill="hold" nodeType="clickEffect">
                                  <p:stCondLst>
                                    <p:cond delay="0"/>
                                  </p:stCondLst>
                                  <p:childTnLst>
                                    <p:set>
                                      <p:cBhvr>
                                        <p:cTn id="94" dur="1" fill="hold">
                                          <p:stCondLst>
                                            <p:cond delay="0"/>
                                          </p:stCondLst>
                                        </p:cTn>
                                        <p:tgtEl>
                                          <p:spTgt spid="53"/>
                                        </p:tgtEl>
                                        <p:attrNameLst>
                                          <p:attrName>style.visibility</p:attrName>
                                        </p:attrNameLst>
                                      </p:cBhvr>
                                      <p:to>
                                        <p:strVal val="visible"/>
                                      </p:to>
                                    </p:set>
                                    <p:animEffect transition="in" filter="fade">
                                      <p:cBhvr>
                                        <p:cTn id="95" dur="500"/>
                                        <p:tgtEl>
                                          <p:spTgt spid="53"/>
                                        </p:tgtEl>
                                      </p:cBhvr>
                                    </p:animEffect>
                                  </p:childTnLst>
                                </p:cTn>
                              </p:par>
                              <p:par>
                                <p:cTn id="96" presetID="10" presetClass="entr" presetSubtype="0" fill="hold" grpId="0" nodeType="withEffect">
                                  <p:stCondLst>
                                    <p:cond delay="0"/>
                                  </p:stCondLst>
                                  <p:childTnLst>
                                    <p:set>
                                      <p:cBhvr>
                                        <p:cTn id="97" dur="1" fill="hold">
                                          <p:stCondLst>
                                            <p:cond delay="0"/>
                                          </p:stCondLst>
                                        </p:cTn>
                                        <p:tgtEl>
                                          <p:spTgt spid="85"/>
                                        </p:tgtEl>
                                        <p:attrNameLst>
                                          <p:attrName>style.visibility</p:attrName>
                                        </p:attrNameLst>
                                      </p:cBhvr>
                                      <p:to>
                                        <p:strVal val="visible"/>
                                      </p:to>
                                    </p:set>
                                    <p:animEffect transition="in" filter="fade">
                                      <p:cBhvr>
                                        <p:cTn id="98" dur="500"/>
                                        <p:tgtEl>
                                          <p:spTgt spid="85"/>
                                        </p:tgtEl>
                                      </p:cBhvr>
                                    </p:animEffect>
                                  </p:childTnLst>
                                </p:cTn>
                              </p:par>
                            </p:childTnLst>
                          </p:cTn>
                        </p:par>
                      </p:childTnLst>
                    </p:cTn>
                  </p:par>
                  <p:par>
                    <p:cTn id="99" fill="hold">
                      <p:stCondLst>
                        <p:cond delay="indefinite"/>
                      </p:stCondLst>
                      <p:childTnLst>
                        <p:par>
                          <p:cTn id="100" fill="hold">
                            <p:stCondLst>
                              <p:cond delay="0"/>
                            </p:stCondLst>
                            <p:childTnLst>
                              <p:par>
                                <p:cTn id="101" presetID="10" presetClass="entr" presetSubtype="0" fill="hold" nodeType="clickEffect">
                                  <p:stCondLst>
                                    <p:cond delay="0"/>
                                  </p:stCondLst>
                                  <p:childTnLst>
                                    <p:set>
                                      <p:cBhvr>
                                        <p:cTn id="102" dur="1" fill="hold">
                                          <p:stCondLst>
                                            <p:cond delay="0"/>
                                          </p:stCondLst>
                                        </p:cTn>
                                        <p:tgtEl>
                                          <p:spTgt spid="24"/>
                                        </p:tgtEl>
                                        <p:attrNameLst>
                                          <p:attrName>style.visibility</p:attrName>
                                        </p:attrNameLst>
                                      </p:cBhvr>
                                      <p:to>
                                        <p:strVal val="visible"/>
                                      </p:to>
                                    </p:set>
                                    <p:animEffect transition="in" filter="fade">
                                      <p:cBhvr>
                                        <p:cTn id="103" dur="500"/>
                                        <p:tgtEl>
                                          <p:spTgt spid="24"/>
                                        </p:tgtEl>
                                      </p:cBhvr>
                                    </p:animEffect>
                                  </p:childTnLst>
                                </p:cTn>
                              </p:par>
                              <p:par>
                                <p:cTn id="104" presetID="10" presetClass="entr" presetSubtype="0" fill="hold" grpId="0" nodeType="withEffect">
                                  <p:stCondLst>
                                    <p:cond delay="0"/>
                                  </p:stCondLst>
                                  <p:childTnLst>
                                    <p:set>
                                      <p:cBhvr>
                                        <p:cTn id="105" dur="1" fill="hold">
                                          <p:stCondLst>
                                            <p:cond delay="0"/>
                                          </p:stCondLst>
                                        </p:cTn>
                                        <p:tgtEl>
                                          <p:spTgt spid="26"/>
                                        </p:tgtEl>
                                        <p:attrNameLst>
                                          <p:attrName>style.visibility</p:attrName>
                                        </p:attrNameLst>
                                      </p:cBhvr>
                                      <p:to>
                                        <p:strVal val="visible"/>
                                      </p:to>
                                    </p:set>
                                    <p:animEffect transition="in" filter="fade">
                                      <p:cBhvr>
                                        <p:cTn id="106" dur="500"/>
                                        <p:tgtEl>
                                          <p:spTgt spid="26"/>
                                        </p:tgtEl>
                                      </p:cBhvr>
                                    </p:animEffect>
                                  </p:childTnLst>
                                </p:cTn>
                              </p:par>
                              <p:par>
                                <p:cTn id="107" presetID="10" presetClass="entr" presetSubtype="0" fill="hold" grpId="0" nodeType="withEffect">
                                  <p:stCondLst>
                                    <p:cond delay="0"/>
                                  </p:stCondLst>
                                  <p:childTnLst>
                                    <p:set>
                                      <p:cBhvr>
                                        <p:cTn id="108" dur="1" fill="hold">
                                          <p:stCondLst>
                                            <p:cond delay="0"/>
                                          </p:stCondLst>
                                        </p:cTn>
                                        <p:tgtEl>
                                          <p:spTgt spid="25"/>
                                        </p:tgtEl>
                                        <p:attrNameLst>
                                          <p:attrName>style.visibility</p:attrName>
                                        </p:attrNameLst>
                                      </p:cBhvr>
                                      <p:to>
                                        <p:strVal val="visible"/>
                                      </p:to>
                                    </p:set>
                                    <p:animEffect transition="in" filter="fade">
                                      <p:cBhvr>
                                        <p:cTn id="109" dur="500"/>
                                        <p:tgtEl>
                                          <p:spTgt spid="25"/>
                                        </p:tgtEl>
                                      </p:cBhvr>
                                    </p:animEffect>
                                  </p:childTnLst>
                                </p:cTn>
                              </p:par>
                            </p:childTnLst>
                          </p:cTn>
                        </p:par>
                      </p:childTnLst>
                    </p:cTn>
                  </p:par>
                  <p:par>
                    <p:cTn id="110" fill="hold">
                      <p:stCondLst>
                        <p:cond delay="indefinite"/>
                      </p:stCondLst>
                      <p:childTnLst>
                        <p:par>
                          <p:cTn id="111" fill="hold">
                            <p:stCondLst>
                              <p:cond delay="0"/>
                            </p:stCondLst>
                            <p:childTnLst>
                              <p:par>
                                <p:cTn id="112" presetID="10" presetClass="entr" presetSubtype="0" fill="hold" nodeType="clickEffect">
                                  <p:stCondLst>
                                    <p:cond delay="0"/>
                                  </p:stCondLst>
                                  <p:childTnLst>
                                    <p:set>
                                      <p:cBhvr>
                                        <p:cTn id="113" dur="1" fill="hold">
                                          <p:stCondLst>
                                            <p:cond delay="0"/>
                                          </p:stCondLst>
                                        </p:cTn>
                                        <p:tgtEl>
                                          <p:spTgt spid="34"/>
                                        </p:tgtEl>
                                        <p:attrNameLst>
                                          <p:attrName>style.visibility</p:attrName>
                                        </p:attrNameLst>
                                      </p:cBhvr>
                                      <p:to>
                                        <p:strVal val="visible"/>
                                      </p:to>
                                    </p:set>
                                    <p:animEffect transition="in" filter="fade">
                                      <p:cBhvr>
                                        <p:cTn id="114" dur="500"/>
                                        <p:tgtEl>
                                          <p:spTgt spid="34"/>
                                        </p:tgtEl>
                                      </p:cBhvr>
                                    </p:animEffect>
                                  </p:childTnLst>
                                </p:cTn>
                              </p:par>
                              <p:par>
                                <p:cTn id="115" presetID="10" presetClass="entr" presetSubtype="0" fill="hold" grpId="0" nodeType="withEffect">
                                  <p:stCondLst>
                                    <p:cond delay="0"/>
                                  </p:stCondLst>
                                  <p:childTnLst>
                                    <p:set>
                                      <p:cBhvr>
                                        <p:cTn id="116" dur="1" fill="hold">
                                          <p:stCondLst>
                                            <p:cond delay="0"/>
                                          </p:stCondLst>
                                        </p:cTn>
                                        <p:tgtEl>
                                          <p:spTgt spid="36"/>
                                        </p:tgtEl>
                                        <p:attrNameLst>
                                          <p:attrName>style.visibility</p:attrName>
                                        </p:attrNameLst>
                                      </p:cBhvr>
                                      <p:to>
                                        <p:strVal val="visible"/>
                                      </p:to>
                                    </p:set>
                                    <p:animEffect transition="in" filter="fade">
                                      <p:cBhvr>
                                        <p:cTn id="117" dur="500"/>
                                        <p:tgtEl>
                                          <p:spTgt spid="36"/>
                                        </p:tgtEl>
                                      </p:cBhvr>
                                    </p:animEffect>
                                  </p:childTnLst>
                                </p:cTn>
                              </p:par>
                              <p:par>
                                <p:cTn id="118" presetID="10" presetClass="entr" presetSubtype="0" fill="hold" grpId="0" nodeType="withEffect">
                                  <p:stCondLst>
                                    <p:cond delay="0"/>
                                  </p:stCondLst>
                                  <p:childTnLst>
                                    <p:set>
                                      <p:cBhvr>
                                        <p:cTn id="119" dur="1" fill="hold">
                                          <p:stCondLst>
                                            <p:cond delay="0"/>
                                          </p:stCondLst>
                                        </p:cTn>
                                        <p:tgtEl>
                                          <p:spTgt spid="35"/>
                                        </p:tgtEl>
                                        <p:attrNameLst>
                                          <p:attrName>style.visibility</p:attrName>
                                        </p:attrNameLst>
                                      </p:cBhvr>
                                      <p:to>
                                        <p:strVal val="visible"/>
                                      </p:to>
                                    </p:set>
                                    <p:animEffect transition="in" filter="fade">
                                      <p:cBhvr>
                                        <p:cTn id="120" dur="500"/>
                                        <p:tgtEl>
                                          <p:spTgt spid="35"/>
                                        </p:tgtEl>
                                      </p:cBhvr>
                                    </p:animEffect>
                                  </p:childTnLst>
                                </p:cTn>
                              </p:par>
                            </p:childTnLst>
                          </p:cTn>
                        </p:par>
                      </p:childTnLst>
                    </p:cTn>
                  </p:par>
                  <p:par>
                    <p:cTn id="121" fill="hold">
                      <p:stCondLst>
                        <p:cond delay="indefinite"/>
                      </p:stCondLst>
                      <p:childTnLst>
                        <p:par>
                          <p:cTn id="122" fill="hold">
                            <p:stCondLst>
                              <p:cond delay="0"/>
                            </p:stCondLst>
                            <p:childTnLst>
                              <p:par>
                                <p:cTn id="123" presetID="10" presetClass="entr" presetSubtype="0" fill="hold" nodeType="clickEffect">
                                  <p:stCondLst>
                                    <p:cond delay="0"/>
                                  </p:stCondLst>
                                  <p:childTnLst>
                                    <p:set>
                                      <p:cBhvr>
                                        <p:cTn id="124" dur="1" fill="hold">
                                          <p:stCondLst>
                                            <p:cond delay="0"/>
                                          </p:stCondLst>
                                        </p:cTn>
                                        <p:tgtEl>
                                          <p:spTgt spid="29"/>
                                        </p:tgtEl>
                                        <p:attrNameLst>
                                          <p:attrName>style.visibility</p:attrName>
                                        </p:attrNameLst>
                                      </p:cBhvr>
                                      <p:to>
                                        <p:strVal val="visible"/>
                                      </p:to>
                                    </p:set>
                                    <p:animEffect transition="in" filter="fade">
                                      <p:cBhvr>
                                        <p:cTn id="125" dur="500"/>
                                        <p:tgtEl>
                                          <p:spTgt spid="29"/>
                                        </p:tgtEl>
                                      </p:cBhvr>
                                    </p:animEffect>
                                  </p:childTnLst>
                                </p:cTn>
                              </p:par>
                              <p:par>
                                <p:cTn id="126" presetID="10" presetClass="entr" presetSubtype="0" fill="hold" grpId="0" nodeType="withEffect">
                                  <p:stCondLst>
                                    <p:cond delay="0"/>
                                  </p:stCondLst>
                                  <p:childTnLst>
                                    <p:set>
                                      <p:cBhvr>
                                        <p:cTn id="127" dur="1" fill="hold">
                                          <p:stCondLst>
                                            <p:cond delay="0"/>
                                          </p:stCondLst>
                                        </p:cTn>
                                        <p:tgtEl>
                                          <p:spTgt spid="32"/>
                                        </p:tgtEl>
                                        <p:attrNameLst>
                                          <p:attrName>style.visibility</p:attrName>
                                        </p:attrNameLst>
                                      </p:cBhvr>
                                      <p:to>
                                        <p:strVal val="visible"/>
                                      </p:to>
                                    </p:set>
                                    <p:animEffect transition="in" filter="fade">
                                      <p:cBhvr>
                                        <p:cTn id="128" dur="500"/>
                                        <p:tgtEl>
                                          <p:spTgt spid="32"/>
                                        </p:tgtEl>
                                      </p:cBhvr>
                                    </p:animEffect>
                                  </p:childTnLst>
                                </p:cTn>
                              </p:par>
                              <p:par>
                                <p:cTn id="129" presetID="10" presetClass="entr" presetSubtype="0" fill="hold" grpId="0" nodeType="withEffect">
                                  <p:stCondLst>
                                    <p:cond delay="0"/>
                                  </p:stCondLst>
                                  <p:childTnLst>
                                    <p:set>
                                      <p:cBhvr>
                                        <p:cTn id="130" dur="1" fill="hold">
                                          <p:stCondLst>
                                            <p:cond delay="0"/>
                                          </p:stCondLst>
                                        </p:cTn>
                                        <p:tgtEl>
                                          <p:spTgt spid="31"/>
                                        </p:tgtEl>
                                        <p:attrNameLst>
                                          <p:attrName>style.visibility</p:attrName>
                                        </p:attrNameLst>
                                      </p:cBhvr>
                                      <p:to>
                                        <p:strVal val="visible"/>
                                      </p:to>
                                    </p:set>
                                    <p:animEffect transition="in" filter="fade">
                                      <p:cBhvr>
                                        <p:cTn id="131" dur="500"/>
                                        <p:tgtEl>
                                          <p:spTgt spid="31"/>
                                        </p:tgtEl>
                                      </p:cBhvr>
                                    </p:animEffect>
                                  </p:childTnLst>
                                </p:cTn>
                              </p:par>
                            </p:childTnLst>
                          </p:cTn>
                        </p:par>
                      </p:childTnLst>
                    </p:cTn>
                  </p:par>
                  <p:par>
                    <p:cTn id="132" fill="hold">
                      <p:stCondLst>
                        <p:cond delay="indefinite"/>
                      </p:stCondLst>
                      <p:childTnLst>
                        <p:par>
                          <p:cTn id="133" fill="hold">
                            <p:stCondLst>
                              <p:cond delay="0"/>
                            </p:stCondLst>
                            <p:childTnLst>
                              <p:par>
                                <p:cTn id="134" presetID="10" presetClass="entr" presetSubtype="0" fill="hold" nodeType="clickEffect">
                                  <p:stCondLst>
                                    <p:cond delay="0"/>
                                  </p:stCondLst>
                                  <p:childTnLst>
                                    <p:set>
                                      <p:cBhvr>
                                        <p:cTn id="135" dur="1" fill="hold">
                                          <p:stCondLst>
                                            <p:cond delay="0"/>
                                          </p:stCondLst>
                                        </p:cTn>
                                        <p:tgtEl>
                                          <p:spTgt spid="37"/>
                                        </p:tgtEl>
                                        <p:attrNameLst>
                                          <p:attrName>style.visibility</p:attrName>
                                        </p:attrNameLst>
                                      </p:cBhvr>
                                      <p:to>
                                        <p:strVal val="visible"/>
                                      </p:to>
                                    </p:set>
                                    <p:animEffect transition="in" filter="fade">
                                      <p:cBhvr>
                                        <p:cTn id="136" dur="500"/>
                                        <p:tgtEl>
                                          <p:spTgt spid="37"/>
                                        </p:tgtEl>
                                      </p:cBhvr>
                                    </p:animEffect>
                                  </p:childTnLst>
                                </p:cTn>
                              </p:par>
                              <p:par>
                                <p:cTn id="137" presetID="10" presetClass="entr" presetSubtype="0" fill="hold" grpId="0" nodeType="withEffect">
                                  <p:stCondLst>
                                    <p:cond delay="0"/>
                                  </p:stCondLst>
                                  <p:childTnLst>
                                    <p:set>
                                      <p:cBhvr>
                                        <p:cTn id="138" dur="1" fill="hold">
                                          <p:stCondLst>
                                            <p:cond delay="0"/>
                                          </p:stCondLst>
                                        </p:cTn>
                                        <p:tgtEl>
                                          <p:spTgt spid="39"/>
                                        </p:tgtEl>
                                        <p:attrNameLst>
                                          <p:attrName>style.visibility</p:attrName>
                                        </p:attrNameLst>
                                      </p:cBhvr>
                                      <p:to>
                                        <p:strVal val="visible"/>
                                      </p:to>
                                    </p:set>
                                    <p:animEffect transition="in" filter="fade">
                                      <p:cBhvr>
                                        <p:cTn id="139" dur="500"/>
                                        <p:tgtEl>
                                          <p:spTgt spid="39"/>
                                        </p:tgtEl>
                                      </p:cBhvr>
                                    </p:animEffect>
                                  </p:childTnLst>
                                </p:cTn>
                              </p:par>
                              <p:par>
                                <p:cTn id="140" presetID="10" presetClass="entr" presetSubtype="0" fill="hold" grpId="0" nodeType="withEffect">
                                  <p:stCondLst>
                                    <p:cond delay="0"/>
                                  </p:stCondLst>
                                  <p:childTnLst>
                                    <p:set>
                                      <p:cBhvr>
                                        <p:cTn id="141" dur="1" fill="hold">
                                          <p:stCondLst>
                                            <p:cond delay="0"/>
                                          </p:stCondLst>
                                        </p:cTn>
                                        <p:tgtEl>
                                          <p:spTgt spid="38"/>
                                        </p:tgtEl>
                                        <p:attrNameLst>
                                          <p:attrName>style.visibility</p:attrName>
                                        </p:attrNameLst>
                                      </p:cBhvr>
                                      <p:to>
                                        <p:strVal val="visible"/>
                                      </p:to>
                                    </p:set>
                                    <p:animEffect transition="in" filter="fade">
                                      <p:cBhvr>
                                        <p:cTn id="142" dur="500"/>
                                        <p:tgtEl>
                                          <p:spTgt spid="38"/>
                                        </p:tgtEl>
                                      </p:cBhvr>
                                    </p:animEffect>
                                  </p:childTnLst>
                                </p:cTn>
                              </p:par>
                            </p:childTnLst>
                          </p:cTn>
                        </p:par>
                      </p:childTnLst>
                    </p:cTn>
                  </p:par>
                  <p:par>
                    <p:cTn id="143" fill="hold">
                      <p:stCondLst>
                        <p:cond delay="indefinite"/>
                      </p:stCondLst>
                      <p:childTnLst>
                        <p:par>
                          <p:cTn id="144" fill="hold">
                            <p:stCondLst>
                              <p:cond delay="0"/>
                            </p:stCondLst>
                            <p:childTnLst>
                              <p:par>
                                <p:cTn id="145" presetID="10" presetClass="entr" presetSubtype="0" fill="hold" grpId="0" nodeType="clickEffect">
                                  <p:stCondLst>
                                    <p:cond delay="0"/>
                                  </p:stCondLst>
                                  <p:childTnLst>
                                    <p:set>
                                      <p:cBhvr>
                                        <p:cTn id="146" dur="1" fill="hold">
                                          <p:stCondLst>
                                            <p:cond delay="0"/>
                                          </p:stCondLst>
                                        </p:cTn>
                                        <p:tgtEl>
                                          <p:spTgt spid="54"/>
                                        </p:tgtEl>
                                        <p:attrNameLst>
                                          <p:attrName>style.visibility</p:attrName>
                                        </p:attrNameLst>
                                      </p:cBhvr>
                                      <p:to>
                                        <p:strVal val="visible"/>
                                      </p:to>
                                    </p:set>
                                    <p:animEffect transition="in" filter="fade">
                                      <p:cBhvr>
                                        <p:cTn id="147" dur="500"/>
                                        <p:tgtEl>
                                          <p:spTgt spid="54"/>
                                        </p:tgtEl>
                                      </p:cBhvr>
                                    </p:animEffect>
                                  </p:childTnLst>
                                </p:cTn>
                              </p:par>
                              <p:par>
                                <p:cTn id="148" presetID="10" presetClass="entr" presetSubtype="0" fill="hold" grpId="0" nodeType="withEffect">
                                  <p:stCondLst>
                                    <p:cond delay="0"/>
                                  </p:stCondLst>
                                  <p:childTnLst>
                                    <p:set>
                                      <p:cBhvr>
                                        <p:cTn id="149" dur="1" fill="hold">
                                          <p:stCondLst>
                                            <p:cond delay="0"/>
                                          </p:stCondLst>
                                        </p:cTn>
                                        <p:tgtEl>
                                          <p:spTgt spid="55"/>
                                        </p:tgtEl>
                                        <p:attrNameLst>
                                          <p:attrName>style.visibility</p:attrName>
                                        </p:attrNameLst>
                                      </p:cBhvr>
                                      <p:to>
                                        <p:strVal val="visible"/>
                                      </p:to>
                                    </p:set>
                                    <p:animEffect transition="in" filter="fade">
                                      <p:cBhvr>
                                        <p:cTn id="150" dur="500"/>
                                        <p:tgtEl>
                                          <p:spTgt spid="55"/>
                                        </p:tgtEl>
                                      </p:cBhvr>
                                    </p:animEffect>
                                  </p:childTnLst>
                                </p:cTn>
                              </p:par>
                              <p:par>
                                <p:cTn id="151" presetID="10" presetClass="entr" presetSubtype="0" fill="hold" nodeType="withEffect">
                                  <p:stCondLst>
                                    <p:cond delay="0"/>
                                  </p:stCondLst>
                                  <p:childTnLst>
                                    <p:set>
                                      <p:cBhvr>
                                        <p:cTn id="152" dur="1" fill="hold">
                                          <p:stCondLst>
                                            <p:cond delay="0"/>
                                          </p:stCondLst>
                                        </p:cTn>
                                        <p:tgtEl>
                                          <p:spTgt spid="47"/>
                                        </p:tgtEl>
                                        <p:attrNameLst>
                                          <p:attrName>style.visibility</p:attrName>
                                        </p:attrNameLst>
                                      </p:cBhvr>
                                      <p:to>
                                        <p:strVal val="visible"/>
                                      </p:to>
                                    </p:set>
                                    <p:animEffect transition="in" filter="fade">
                                      <p:cBhvr>
                                        <p:cTn id="153" dur="500"/>
                                        <p:tgtEl>
                                          <p:spTgt spid="47"/>
                                        </p:tgtEl>
                                      </p:cBhvr>
                                    </p:animEffect>
                                  </p:childTnLst>
                                </p:cTn>
                              </p:par>
                              <p:par>
                                <p:cTn id="154" presetID="10" presetClass="entr" presetSubtype="0" fill="hold" nodeType="withEffect">
                                  <p:stCondLst>
                                    <p:cond delay="0"/>
                                  </p:stCondLst>
                                  <p:childTnLst>
                                    <p:set>
                                      <p:cBhvr>
                                        <p:cTn id="155" dur="1" fill="hold">
                                          <p:stCondLst>
                                            <p:cond delay="0"/>
                                          </p:stCondLst>
                                        </p:cTn>
                                        <p:tgtEl>
                                          <p:spTgt spid="44"/>
                                        </p:tgtEl>
                                        <p:attrNameLst>
                                          <p:attrName>style.visibility</p:attrName>
                                        </p:attrNameLst>
                                      </p:cBhvr>
                                      <p:to>
                                        <p:strVal val="visible"/>
                                      </p:to>
                                    </p:set>
                                    <p:animEffect transition="in" filter="fade">
                                      <p:cBhvr>
                                        <p:cTn id="156" dur="500"/>
                                        <p:tgtEl>
                                          <p:spTgt spid="44"/>
                                        </p:tgtEl>
                                      </p:cBhvr>
                                    </p:animEffect>
                                  </p:childTnLst>
                                </p:cTn>
                              </p:par>
                            </p:childTnLst>
                          </p:cTn>
                        </p:par>
                      </p:childTnLst>
                    </p:cTn>
                  </p:par>
                  <p:par>
                    <p:cTn id="157" fill="hold">
                      <p:stCondLst>
                        <p:cond delay="indefinite"/>
                      </p:stCondLst>
                      <p:childTnLst>
                        <p:par>
                          <p:cTn id="158" fill="hold">
                            <p:stCondLst>
                              <p:cond delay="0"/>
                            </p:stCondLst>
                            <p:childTnLst>
                              <p:par>
                                <p:cTn id="159" presetID="10" presetClass="entr" presetSubtype="0" fill="hold" grpId="0" nodeType="clickEffect">
                                  <p:stCondLst>
                                    <p:cond delay="0"/>
                                  </p:stCondLst>
                                  <p:childTnLst>
                                    <p:set>
                                      <p:cBhvr>
                                        <p:cTn id="160" dur="1" fill="hold">
                                          <p:stCondLst>
                                            <p:cond delay="0"/>
                                          </p:stCondLst>
                                        </p:cTn>
                                        <p:tgtEl>
                                          <p:spTgt spid="56"/>
                                        </p:tgtEl>
                                        <p:attrNameLst>
                                          <p:attrName>style.visibility</p:attrName>
                                        </p:attrNameLst>
                                      </p:cBhvr>
                                      <p:to>
                                        <p:strVal val="visible"/>
                                      </p:to>
                                    </p:set>
                                    <p:animEffect transition="in" filter="fade">
                                      <p:cBhvr>
                                        <p:cTn id="161" dur="500"/>
                                        <p:tgtEl>
                                          <p:spTgt spid="56"/>
                                        </p:tgtEl>
                                      </p:cBhvr>
                                    </p:animEffect>
                                  </p:childTnLst>
                                </p:cTn>
                              </p:par>
                              <p:par>
                                <p:cTn id="162" presetID="10" presetClass="entr" presetSubtype="0" fill="hold" nodeType="withEffect">
                                  <p:stCondLst>
                                    <p:cond delay="0"/>
                                  </p:stCondLst>
                                  <p:childTnLst>
                                    <p:set>
                                      <p:cBhvr>
                                        <p:cTn id="163" dur="1" fill="hold">
                                          <p:stCondLst>
                                            <p:cond delay="0"/>
                                          </p:stCondLst>
                                        </p:cTn>
                                        <p:tgtEl>
                                          <p:spTgt spid="51"/>
                                        </p:tgtEl>
                                        <p:attrNameLst>
                                          <p:attrName>style.visibility</p:attrName>
                                        </p:attrNameLst>
                                      </p:cBhvr>
                                      <p:to>
                                        <p:strVal val="visible"/>
                                      </p:to>
                                    </p:set>
                                    <p:animEffect transition="in" filter="fade">
                                      <p:cBhvr>
                                        <p:cTn id="164"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animBg="1"/>
      <p:bldP spid="9" grpId="0" animBg="1"/>
      <p:bldP spid="10" grpId="0" animBg="1"/>
      <p:bldP spid="11" grpId="0" animBg="1"/>
      <p:bldP spid="42" grpId="0" animBg="1"/>
      <p:bldP spid="79" grpId="0"/>
      <p:bldP spid="81" grpId="0"/>
      <p:bldP spid="82" grpId="0"/>
      <p:bldP spid="83" grpId="0"/>
      <p:bldP spid="84" grpId="0"/>
      <p:bldP spid="85" grpId="0"/>
      <p:bldP spid="4" grpId="0" animBg="1"/>
      <p:bldP spid="7" grpId="0" animBg="1"/>
      <p:bldP spid="17" grpId="0" animBg="1"/>
      <p:bldP spid="18" grpId="0"/>
      <p:bldP spid="25" grpId="0" animBg="1"/>
      <p:bldP spid="26" grpId="0"/>
      <p:bldP spid="31" grpId="0" animBg="1"/>
      <p:bldP spid="32" grpId="0"/>
      <p:bldP spid="35" grpId="0" animBg="1"/>
      <p:bldP spid="36" grpId="0"/>
      <p:bldP spid="38" grpId="0" animBg="1"/>
      <p:bldP spid="39" grpId="0"/>
      <p:bldP spid="54" grpId="0"/>
      <p:bldP spid="55" grpId="0"/>
      <p:bldP spid="5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4C26F-5421-6D57-5B33-0769C06E43DF}"/>
              </a:ext>
            </a:extLst>
          </p:cNvPr>
          <p:cNvSpPr>
            <a:spLocks noGrp="1"/>
          </p:cNvSpPr>
          <p:nvPr>
            <p:ph type="title"/>
          </p:nvPr>
        </p:nvSpPr>
        <p:spPr>
          <a:xfrm>
            <a:off x="838200" y="41775"/>
            <a:ext cx="10515600" cy="813134"/>
          </a:xfrm>
        </p:spPr>
        <p:txBody>
          <a:bodyPr/>
          <a:lstStyle/>
          <a:p>
            <a:r>
              <a:rPr lang="en-US" dirty="0"/>
              <a:t>SEQUENCE DIAGRAM </a:t>
            </a:r>
            <a:r>
              <a:rPr lang="en-US" sz="1800" dirty="0"/>
              <a:t>(GET LOCATION)</a:t>
            </a:r>
            <a:endParaRPr lang="en-GB" dirty="0"/>
          </a:p>
        </p:txBody>
      </p:sp>
      <p:sp>
        <p:nvSpPr>
          <p:cNvPr id="3" name="Slide Number Placeholder 2">
            <a:extLst>
              <a:ext uri="{FF2B5EF4-FFF2-40B4-BE49-F238E27FC236}">
                <a16:creationId xmlns:a16="http://schemas.microsoft.com/office/drawing/2014/main" id="{B9447BAA-A980-F92B-F340-436F4E72F231}"/>
              </a:ext>
            </a:extLst>
          </p:cNvPr>
          <p:cNvSpPr>
            <a:spLocks noGrp="1"/>
          </p:cNvSpPr>
          <p:nvPr>
            <p:ph type="sldNum" sz="quarter" idx="12"/>
          </p:nvPr>
        </p:nvSpPr>
        <p:spPr/>
        <p:txBody>
          <a:bodyPr/>
          <a:lstStyle/>
          <a:p>
            <a:fld id="{82EE24B5-652C-4DB5-B7C3-B5BBEC1280B1}" type="slidenum">
              <a:rPr lang="en-US" smtClean="0"/>
              <a:t>11</a:t>
            </a:fld>
            <a:endParaRPr lang="en-US" dirty="0"/>
          </a:p>
        </p:txBody>
      </p:sp>
      <p:sp>
        <p:nvSpPr>
          <p:cNvPr id="5" name="Rectangle 4">
            <a:extLst>
              <a:ext uri="{FF2B5EF4-FFF2-40B4-BE49-F238E27FC236}">
                <a16:creationId xmlns:a16="http://schemas.microsoft.com/office/drawing/2014/main" id="{594CB113-B164-6255-C306-68CF01B3AB4A}"/>
              </a:ext>
            </a:extLst>
          </p:cNvPr>
          <p:cNvSpPr/>
          <p:nvPr/>
        </p:nvSpPr>
        <p:spPr>
          <a:xfrm>
            <a:off x="301512" y="733709"/>
            <a:ext cx="1266940" cy="655905"/>
          </a:xfrm>
          <a:prstGeom prst="rect">
            <a:avLst/>
          </a:prstGeom>
          <a:ln w="19050"/>
        </p:spPr>
        <p:style>
          <a:lnRef idx="2">
            <a:schemeClr val="dk1"/>
          </a:lnRef>
          <a:fillRef idx="1">
            <a:schemeClr val="lt1"/>
          </a:fillRef>
          <a:effectRef idx="0">
            <a:schemeClr val="dk1"/>
          </a:effectRef>
          <a:fontRef idx="minor">
            <a:schemeClr val="dk1"/>
          </a:fontRef>
        </p:style>
        <p:txBody>
          <a:bodyPr rtlCol="0" anchor="ctr"/>
          <a:lstStyle/>
          <a:p>
            <a:pPr algn="ctr"/>
            <a:r>
              <a:rPr lang="en-US" dirty="0"/>
              <a:t>USER</a:t>
            </a:r>
            <a:endParaRPr lang="en-GB" dirty="0"/>
          </a:p>
        </p:txBody>
      </p:sp>
      <p:sp>
        <p:nvSpPr>
          <p:cNvPr id="9" name="Rectangle 8">
            <a:extLst>
              <a:ext uri="{FF2B5EF4-FFF2-40B4-BE49-F238E27FC236}">
                <a16:creationId xmlns:a16="http://schemas.microsoft.com/office/drawing/2014/main" id="{3A32AD0E-C3BB-0923-B687-4C0CDBAA8836}"/>
              </a:ext>
            </a:extLst>
          </p:cNvPr>
          <p:cNvSpPr/>
          <p:nvPr/>
        </p:nvSpPr>
        <p:spPr>
          <a:xfrm>
            <a:off x="7933737" y="733703"/>
            <a:ext cx="1266940" cy="655905"/>
          </a:xfrm>
          <a:prstGeom prst="rect">
            <a:avLst/>
          </a:prstGeom>
          <a:ln w="19050"/>
        </p:spPr>
        <p:style>
          <a:lnRef idx="2">
            <a:schemeClr val="dk1"/>
          </a:lnRef>
          <a:fillRef idx="1">
            <a:schemeClr val="lt1"/>
          </a:fillRef>
          <a:effectRef idx="0">
            <a:schemeClr val="dk1"/>
          </a:effectRef>
          <a:fontRef idx="minor">
            <a:schemeClr val="dk1"/>
          </a:fontRef>
        </p:style>
        <p:txBody>
          <a:bodyPr rtlCol="0" anchor="ctr"/>
          <a:lstStyle/>
          <a:p>
            <a:pPr algn="ctr"/>
            <a:r>
              <a:rPr lang="en-US" dirty="0"/>
              <a:t>RFID DB</a:t>
            </a:r>
            <a:endParaRPr lang="en-GB" dirty="0"/>
          </a:p>
        </p:txBody>
      </p:sp>
      <p:sp>
        <p:nvSpPr>
          <p:cNvPr id="10" name="Rectangle 9">
            <a:extLst>
              <a:ext uri="{FF2B5EF4-FFF2-40B4-BE49-F238E27FC236}">
                <a16:creationId xmlns:a16="http://schemas.microsoft.com/office/drawing/2014/main" id="{72048475-11D6-86FC-4F5D-097A02F6EA71}"/>
              </a:ext>
            </a:extLst>
          </p:cNvPr>
          <p:cNvSpPr/>
          <p:nvPr/>
        </p:nvSpPr>
        <p:spPr>
          <a:xfrm>
            <a:off x="4114240" y="733706"/>
            <a:ext cx="1266940" cy="655905"/>
          </a:xfrm>
          <a:prstGeom prst="rect">
            <a:avLst/>
          </a:prstGeom>
          <a:ln w="19050"/>
        </p:spPr>
        <p:style>
          <a:lnRef idx="2">
            <a:schemeClr val="dk1"/>
          </a:lnRef>
          <a:fillRef idx="1">
            <a:schemeClr val="lt1"/>
          </a:fillRef>
          <a:effectRef idx="0">
            <a:schemeClr val="dk1"/>
          </a:effectRef>
          <a:fontRef idx="minor">
            <a:schemeClr val="dk1"/>
          </a:fontRef>
        </p:style>
        <p:txBody>
          <a:bodyPr rtlCol="0" anchor="ctr"/>
          <a:lstStyle/>
          <a:p>
            <a:pPr algn="ctr"/>
            <a:r>
              <a:rPr lang="en-US" dirty="0"/>
              <a:t>WEB SERVER</a:t>
            </a:r>
            <a:endParaRPr lang="en-GB" dirty="0"/>
          </a:p>
        </p:txBody>
      </p:sp>
      <p:cxnSp>
        <p:nvCxnSpPr>
          <p:cNvPr id="16" name="Straight Connector 15">
            <a:extLst>
              <a:ext uri="{FF2B5EF4-FFF2-40B4-BE49-F238E27FC236}">
                <a16:creationId xmlns:a16="http://schemas.microsoft.com/office/drawing/2014/main" id="{1DC508CA-3C3E-997E-A92D-D5D5B7D5EC8A}"/>
              </a:ext>
            </a:extLst>
          </p:cNvPr>
          <p:cNvCxnSpPr>
            <a:cxnSpLocks/>
          </p:cNvCxnSpPr>
          <p:nvPr/>
        </p:nvCxnSpPr>
        <p:spPr>
          <a:xfrm>
            <a:off x="934982" y="1389614"/>
            <a:ext cx="0" cy="5321150"/>
          </a:xfrm>
          <a:prstGeom prst="line">
            <a:avLst/>
          </a:prstGeom>
          <a:ln w="19050">
            <a:prstDash val="dash"/>
          </a:ln>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D50F42C8-E1B4-785A-B841-9CCBB5D5B53A}"/>
              </a:ext>
            </a:extLst>
          </p:cNvPr>
          <p:cNvCxnSpPr>
            <a:cxnSpLocks/>
          </p:cNvCxnSpPr>
          <p:nvPr/>
        </p:nvCxnSpPr>
        <p:spPr>
          <a:xfrm>
            <a:off x="8567207" y="1389606"/>
            <a:ext cx="0" cy="5222003"/>
          </a:xfrm>
          <a:prstGeom prst="line">
            <a:avLst/>
          </a:prstGeom>
          <a:ln w="19050">
            <a:prstDash val="dash"/>
          </a:ln>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D7062387-D450-BAC4-2268-FB619625F6DC}"/>
              </a:ext>
            </a:extLst>
          </p:cNvPr>
          <p:cNvCxnSpPr>
            <a:cxnSpLocks/>
          </p:cNvCxnSpPr>
          <p:nvPr/>
        </p:nvCxnSpPr>
        <p:spPr>
          <a:xfrm>
            <a:off x="4747710" y="1389608"/>
            <a:ext cx="0" cy="5321156"/>
          </a:xfrm>
          <a:prstGeom prst="line">
            <a:avLst/>
          </a:prstGeom>
          <a:ln w="19050">
            <a:prstDash val="dash"/>
          </a:ln>
        </p:spPr>
        <p:style>
          <a:lnRef idx="1">
            <a:schemeClr val="dk1"/>
          </a:lnRef>
          <a:fillRef idx="0">
            <a:schemeClr val="dk1"/>
          </a:fillRef>
          <a:effectRef idx="0">
            <a:schemeClr val="dk1"/>
          </a:effectRef>
          <a:fontRef idx="minor">
            <a:schemeClr val="tx1"/>
          </a:fontRef>
        </p:style>
      </p:cxnSp>
      <p:cxnSp>
        <p:nvCxnSpPr>
          <p:cNvPr id="8" name="Straight Arrow Connector 7">
            <a:extLst>
              <a:ext uri="{FF2B5EF4-FFF2-40B4-BE49-F238E27FC236}">
                <a16:creationId xmlns:a16="http://schemas.microsoft.com/office/drawing/2014/main" id="{4CFD20B9-0185-C68D-1D3E-EBFAE81D50B0}"/>
              </a:ext>
            </a:extLst>
          </p:cNvPr>
          <p:cNvCxnSpPr>
            <a:cxnSpLocks/>
          </p:cNvCxnSpPr>
          <p:nvPr/>
        </p:nvCxnSpPr>
        <p:spPr>
          <a:xfrm>
            <a:off x="934982" y="1558367"/>
            <a:ext cx="3639694"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11" name="Rectangle 10">
            <a:extLst>
              <a:ext uri="{FF2B5EF4-FFF2-40B4-BE49-F238E27FC236}">
                <a16:creationId xmlns:a16="http://schemas.microsoft.com/office/drawing/2014/main" id="{EEEAB638-28B6-ED7B-0F8D-0DA72D1D2EBC}"/>
              </a:ext>
            </a:extLst>
          </p:cNvPr>
          <p:cNvSpPr/>
          <p:nvPr/>
        </p:nvSpPr>
        <p:spPr>
          <a:xfrm>
            <a:off x="4670579" y="1482063"/>
            <a:ext cx="215746" cy="322774"/>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42" name="Rectangle 41">
            <a:extLst>
              <a:ext uri="{FF2B5EF4-FFF2-40B4-BE49-F238E27FC236}">
                <a16:creationId xmlns:a16="http://schemas.microsoft.com/office/drawing/2014/main" id="{E020DFF1-D90B-4BA7-172B-EDE8E4ACBD46}"/>
              </a:ext>
            </a:extLst>
          </p:cNvPr>
          <p:cNvSpPr/>
          <p:nvPr/>
        </p:nvSpPr>
        <p:spPr>
          <a:xfrm>
            <a:off x="427025" y="2030238"/>
            <a:ext cx="4738328" cy="1671554"/>
          </a:xfrm>
          <a:prstGeom prst="rect">
            <a:avLst/>
          </a:prstGeom>
          <a:noFill/>
          <a:ln w="3810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cxnSp>
        <p:nvCxnSpPr>
          <p:cNvPr id="46" name="Straight Connector 45">
            <a:extLst>
              <a:ext uri="{FF2B5EF4-FFF2-40B4-BE49-F238E27FC236}">
                <a16:creationId xmlns:a16="http://schemas.microsoft.com/office/drawing/2014/main" id="{93680C0B-81A2-6040-4396-15F70F665A47}"/>
              </a:ext>
            </a:extLst>
          </p:cNvPr>
          <p:cNvCxnSpPr/>
          <p:nvPr/>
        </p:nvCxnSpPr>
        <p:spPr>
          <a:xfrm>
            <a:off x="427025" y="2357968"/>
            <a:ext cx="1555074"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48" name="Straight Connector 47">
            <a:extLst>
              <a:ext uri="{FF2B5EF4-FFF2-40B4-BE49-F238E27FC236}">
                <a16:creationId xmlns:a16="http://schemas.microsoft.com/office/drawing/2014/main" id="{7FAC46A0-D36E-D606-5EFC-0423BF06405A}"/>
              </a:ext>
            </a:extLst>
          </p:cNvPr>
          <p:cNvCxnSpPr/>
          <p:nvPr/>
        </p:nvCxnSpPr>
        <p:spPr>
          <a:xfrm flipV="1">
            <a:off x="1973472" y="2030238"/>
            <a:ext cx="319178" cy="327730"/>
          </a:xfrm>
          <a:prstGeom prst="line">
            <a:avLst/>
          </a:prstGeom>
          <a:ln w="28575"/>
        </p:spPr>
        <p:style>
          <a:lnRef idx="1">
            <a:schemeClr val="dk1"/>
          </a:lnRef>
          <a:fillRef idx="0">
            <a:schemeClr val="dk1"/>
          </a:fillRef>
          <a:effectRef idx="0">
            <a:schemeClr val="dk1"/>
          </a:effectRef>
          <a:fontRef idx="minor">
            <a:schemeClr val="tx1"/>
          </a:fontRef>
        </p:style>
      </p:cxnSp>
      <p:cxnSp>
        <p:nvCxnSpPr>
          <p:cNvPr id="50" name="Straight Connector 49">
            <a:extLst>
              <a:ext uri="{FF2B5EF4-FFF2-40B4-BE49-F238E27FC236}">
                <a16:creationId xmlns:a16="http://schemas.microsoft.com/office/drawing/2014/main" id="{512F9097-9E09-4C53-2C6E-21CDE8AF7181}"/>
              </a:ext>
            </a:extLst>
          </p:cNvPr>
          <p:cNvCxnSpPr>
            <a:stCxn id="42" idx="1"/>
            <a:endCxn id="42" idx="3"/>
          </p:cNvCxnSpPr>
          <p:nvPr/>
        </p:nvCxnSpPr>
        <p:spPr>
          <a:xfrm>
            <a:off x="427025" y="2866015"/>
            <a:ext cx="4738328" cy="0"/>
          </a:xfrm>
          <a:prstGeom prst="line">
            <a:avLst/>
          </a:prstGeom>
          <a:ln w="28575">
            <a:prstDash val="sysDash"/>
          </a:ln>
        </p:spPr>
        <p:style>
          <a:lnRef idx="1">
            <a:schemeClr val="dk1"/>
          </a:lnRef>
          <a:fillRef idx="0">
            <a:schemeClr val="dk1"/>
          </a:fillRef>
          <a:effectRef idx="0">
            <a:schemeClr val="dk1"/>
          </a:effectRef>
          <a:fontRef idx="minor">
            <a:schemeClr val="tx1"/>
          </a:fontRef>
        </p:style>
      </p:cxnSp>
      <p:cxnSp>
        <p:nvCxnSpPr>
          <p:cNvPr id="52" name="Straight Arrow Connector 51">
            <a:extLst>
              <a:ext uri="{FF2B5EF4-FFF2-40B4-BE49-F238E27FC236}">
                <a16:creationId xmlns:a16="http://schemas.microsoft.com/office/drawing/2014/main" id="{77B34560-122D-3756-FE21-E238C1180406}"/>
              </a:ext>
            </a:extLst>
          </p:cNvPr>
          <p:cNvCxnSpPr>
            <a:cxnSpLocks/>
          </p:cNvCxnSpPr>
          <p:nvPr/>
        </p:nvCxnSpPr>
        <p:spPr>
          <a:xfrm flipH="1">
            <a:off x="934982" y="2642640"/>
            <a:ext cx="3812728" cy="0"/>
          </a:xfrm>
          <a:prstGeom prst="straightConnector1">
            <a:avLst/>
          </a:prstGeom>
          <a:ln w="38100">
            <a:prstDash val="dash"/>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53" name="Straight Arrow Connector 52">
            <a:extLst>
              <a:ext uri="{FF2B5EF4-FFF2-40B4-BE49-F238E27FC236}">
                <a16:creationId xmlns:a16="http://schemas.microsoft.com/office/drawing/2014/main" id="{F6122B5E-61D4-F668-F003-5E59D0DBA8BA}"/>
              </a:ext>
            </a:extLst>
          </p:cNvPr>
          <p:cNvCxnSpPr>
            <a:cxnSpLocks/>
          </p:cNvCxnSpPr>
          <p:nvPr/>
        </p:nvCxnSpPr>
        <p:spPr>
          <a:xfrm flipH="1">
            <a:off x="934982" y="3321251"/>
            <a:ext cx="3812728" cy="0"/>
          </a:xfrm>
          <a:prstGeom prst="straightConnector1">
            <a:avLst/>
          </a:prstGeom>
          <a:ln w="38100">
            <a:prstDash val="dash"/>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79" name="TextBox 78">
            <a:extLst>
              <a:ext uri="{FF2B5EF4-FFF2-40B4-BE49-F238E27FC236}">
                <a16:creationId xmlns:a16="http://schemas.microsoft.com/office/drawing/2014/main" id="{D4F07056-B642-86E5-08C9-EF0F298496BE}"/>
              </a:ext>
            </a:extLst>
          </p:cNvPr>
          <p:cNvSpPr txBox="1"/>
          <p:nvPr/>
        </p:nvSpPr>
        <p:spPr>
          <a:xfrm>
            <a:off x="955857" y="1555510"/>
            <a:ext cx="3583032" cy="369332"/>
          </a:xfrm>
          <a:prstGeom prst="rect">
            <a:avLst/>
          </a:prstGeom>
          <a:noFill/>
        </p:spPr>
        <p:txBody>
          <a:bodyPr wrap="none" rtlCol="0">
            <a:spAutoFit/>
          </a:bodyPr>
          <a:lstStyle/>
          <a:p>
            <a:r>
              <a:rPr lang="en-US" dirty="0"/>
              <a:t>1: Enter username and password</a:t>
            </a:r>
            <a:endParaRPr lang="en-GB" dirty="0"/>
          </a:p>
        </p:txBody>
      </p:sp>
      <p:sp>
        <p:nvSpPr>
          <p:cNvPr id="81" name="TextBox 80">
            <a:extLst>
              <a:ext uri="{FF2B5EF4-FFF2-40B4-BE49-F238E27FC236}">
                <a16:creationId xmlns:a16="http://schemas.microsoft.com/office/drawing/2014/main" id="{25438E89-4C0C-2389-28C4-D4C31B524EE1}"/>
              </a:ext>
            </a:extLst>
          </p:cNvPr>
          <p:cNvSpPr txBox="1"/>
          <p:nvPr/>
        </p:nvSpPr>
        <p:spPr>
          <a:xfrm>
            <a:off x="461447" y="2027671"/>
            <a:ext cx="1668149" cy="369332"/>
          </a:xfrm>
          <a:prstGeom prst="rect">
            <a:avLst/>
          </a:prstGeom>
          <a:noFill/>
        </p:spPr>
        <p:txBody>
          <a:bodyPr wrap="none" rtlCol="0">
            <a:spAutoFit/>
          </a:bodyPr>
          <a:lstStyle/>
          <a:p>
            <a:r>
              <a:rPr lang="en-US" b="1" dirty="0"/>
              <a:t>Alt</a:t>
            </a:r>
            <a:r>
              <a:rPr lang="en-US" dirty="0"/>
              <a:t> If Available</a:t>
            </a:r>
            <a:endParaRPr lang="en-GB" dirty="0"/>
          </a:p>
        </p:txBody>
      </p:sp>
      <p:sp>
        <p:nvSpPr>
          <p:cNvPr id="82" name="TextBox 81">
            <a:extLst>
              <a:ext uri="{FF2B5EF4-FFF2-40B4-BE49-F238E27FC236}">
                <a16:creationId xmlns:a16="http://schemas.microsoft.com/office/drawing/2014/main" id="{F45D942C-6AA7-8864-1293-5621FFD2A053}"/>
              </a:ext>
            </a:extLst>
          </p:cNvPr>
          <p:cNvSpPr txBox="1"/>
          <p:nvPr/>
        </p:nvSpPr>
        <p:spPr>
          <a:xfrm>
            <a:off x="900970" y="2313374"/>
            <a:ext cx="689291" cy="369332"/>
          </a:xfrm>
          <a:prstGeom prst="rect">
            <a:avLst/>
          </a:prstGeom>
          <a:noFill/>
        </p:spPr>
        <p:txBody>
          <a:bodyPr wrap="none" rtlCol="0">
            <a:spAutoFit/>
          </a:bodyPr>
          <a:lstStyle/>
          <a:p>
            <a:r>
              <a:rPr lang="en-US" dirty="0"/>
              <a:t>[Yes]</a:t>
            </a:r>
            <a:endParaRPr lang="en-GB" dirty="0"/>
          </a:p>
        </p:txBody>
      </p:sp>
      <p:sp>
        <p:nvSpPr>
          <p:cNvPr id="83" name="TextBox 82">
            <a:extLst>
              <a:ext uri="{FF2B5EF4-FFF2-40B4-BE49-F238E27FC236}">
                <a16:creationId xmlns:a16="http://schemas.microsoft.com/office/drawing/2014/main" id="{09DE4759-E2C9-32BC-210F-9E8BD34F843A}"/>
              </a:ext>
            </a:extLst>
          </p:cNvPr>
          <p:cNvSpPr txBox="1"/>
          <p:nvPr/>
        </p:nvSpPr>
        <p:spPr>
          <a:xfrm>
            <a:off x="915088" y="2866812"/>
            <a:ext cx="607859" cy="369332"/>
          </a:xfrm>
          <a:prstGeom prst="rect">
            <a:avLst/>
          </a:prstGeom>
          <a:noFill/>
        </p:spPr>
        <p:txBody>
          <a:bodyPr wrap="none" rtlCol="0">
            <a:spAutoFit/>
          </a:bodyPr>
          <a:lstStyle/>
          <a:p>
            <a:r>
              <a:rPr lang="en-US" dirty="0"/>
              <a:t>[No]</a:t>
            </a:r>
            <a:endParaRPr lang="en-GB" dirty="0"/>
          </a:p>
        </p:txBody>
      </p:sp>
      <p:sp>
        <p:nvSpPr>
          <p:cNvPr id="84" name="TextBox 83">
            <a:extLst>
              <a:ext uri="{FF2B5EF4-FFF2-40B4-BE49-F238E27FC236}">
                <a16:creationId xmlns:a16="http://schemas.microsoft.com/office/drawing/2014/main" id="{2DED0A96-0966-59A2-EF01-8377F568C776}"/>
              </a:ext>
            </a:extLst>
          </p:cNvPr>
          <p:cNvSpPr txBox="1"/>
          <p:nvPr/>
        </p:nvSpPr>
        <p:spPr>
          <a:xfrm>
            <a:off x="2202599" y="2242151"/>
            <a:ext cx="2351926" cy="369332"/>
          </a:xfrm>
          <a:prstGeom prst="rect">
            <a:avLst/>
          </a:prstGeom>
          <a:noFill/>
        </p:spPr>
        <p:txBody>
          <a:bodyPr wrap="none" rtlCol="0">
            <a:spAutoFit/>
          </a:bodyPr>
          <a:lstStyle/>
          <a:p>
            <a:r>
              <a:rPr lang="en-US" dirty="0"/>
              <a:t>3: Login Successfully</a:t>
            </a:r>
            <a:endParaRPr lang="en-GB" dirty="0"/>
          </a:p>
        </p:txBody>
      </p:sp>
      <p:sp>
        <p:nvSpPr>
          <p:cNvPr id="85" name="TextBox 84">
            <a:extLst>
              <a:ext uri="{FF2B5EF4-FFF2-40B4-BE49-F238E27FC236}">
                <a16:creationId xmlns:a16="http://schemas.microsoft.com/office/drawing/2014/main" id="{7A6F48B9-34EA-9C80-3CFC-C6191E279EB3}"/>
              </a:ext>
            </a:extLst>
          </p:cNvPr>
          <p:cNvSpPr txBox="1"/>
          <p:nvPr/>
        </p:nvSpPr>
        <p:spPr>
          <a:xfrm>
            <a:off x="900970" y="3315742"/>
            <a:ext cx="3929281" cy="369332"/>
          </a:xfrm>
          <a:prstGeom prst="rect">
            <a:avLst/>
          </a:prstGeom>
          <a:noFill/>
        </p:spPr>
        <p:txBody>
          <a:bodyPr wrap="none" rtlCol="0">
            <a:spAutoFit/>
          </a:bodyPr>
          <a:lstStyle/>
          <a:p>
            <a:r>
              <a:rPr lang="en-US" dirty="0"/>
              <a:t>4: Incorrect username and password</a:t>
            </a:r>
            <a:endParaRPr lang="en-GB" dirty="0"/>
          </a:p>
        </p:txBody>
      </p:sp>
      <p:cxnSp>
        <p:nvCxnSpPr>
          <p:cNvPr id="15" name="Straight Arrow Connector 14">
            <a:extLst>
              <a:ext uri="{FF2B5EF4-FFF2-40B4-BE49-F238E27FC236}">
                <a16:creationId xmlns:a16="http://schemas.microsoft.com/office/drawing/2014/main" id="{CB9DF55B-3EDD-2267-494B-FB311B308029}"/>
              </a:ext>
            </a:extLst>
          </p:cNvPr>
          <p:cNvCxnSpPr>
            <a:cxnSpLocks/>
          </p:cNvCxnSpPr>
          <p:nvPr/>
        </p:nvCxnSpPr>
        <p:spPr>
          <a:xfrm>
            <a:off x="4920021" y="1762697"/>
            <a:ext cx="3471504"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17" name="Rectangle 16">
            <a:extLst>
              <a:ext uri="{FF2B5EF4-FFF2-40B4-BE49-F238E27FC236}">
                <a16:creationId xmlns:a16="http://schemas.microsoft.com/office/drawing/2014/main" id="{F34D0ABF-A6C0-7B7A-0912-94FA98791A16}"/>
              </a:ext>
            </a:extLst>
          </p:cNvPr>
          <p:cNvSpPr/>
          <p:nvPr/>
        </p:nvSpPr>
        <p:spPr>
          <a:xfrm>
            <a:off x="8471304" y="1714065"/>
            <a:ext cx="215746" cy="322774"/>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8" name="TextBox 17">
            <a:extLst>
              <a:ext uri="{FF2B5EF4-FFF2-40B4-BE49-F238E27FC236}">
                <a16:creationId xmlns:a16="http://schemas.microsoft.com/office/drawing/2014/main" id="{D85AEDE2-7E24-1E67-6FC0-6706742F5C71}"/>
              </a:ext>
            </a:extLst>
          </p:cNvPr>
          <p:cNvSpPr txBox="1"/>
          <p:nvPr/>
        </p:nvSpPr>
        <p:spPr>
          <a:xfrm>
            <a:off x="5774518" y="1836379"/>
            <a:ext cx="1897297" cy="276999"/>
          </a:xfrm>
          <a:prstGeom prst="rect">
            <a:avLst/>
          </a:prstGeom>
          <a:noFill/>
        </p:spPr>
        <p:txBody>
          <a:bodyPr wrap="square" rtlCol="0">
            <a:spAutoFit/>
          </a:bodyPr>
          <a:lstStyle/>
          <a:p>
            <a:r>
              <a:rPr lang="en-US" sz="1200" dirty="0"/>
              <a:t>2: Check from database </a:t>
            </a:r>
            <a:endParaRPr lang="en-GB" sz="1200" dirty="0"/>
          </a:p>
        </p:txBody>
      </p:sp>
      <p:cxnSp>
        <p:nvCxnSpPr>
          <p:cNvPr id="34" name="Straight Arrow Connector 33">
            <a:extLst>
              <a:ext uri="{FF2B5EF4-FFF2-40B4-BE49-F238E27FC236}">
                <a16:creationId xmlns:a16="http://schemas.microsoft.com/office/drawing/2014/main" id="{9EF25C53-EE37-E674-FB2E-3335A5870629}"/>
              </a:ext>
            </a:extLst>
          </p:cNvPr>
          <p:cNvCxnSpPr>
            <a:cxnSpLocks/>
          </p:cNvCxnSpPr>
          <p:nvPr/>
        </p:nvCxnSpPr>
        <p:spPr>
          <a:xfrm>
            <a:off x="991376" y="4137936"/>
            <a:ext cx="3543833"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35" name="Rectangle 34">
            <a:extLst>
              <a:ext uri="{FF2B5EF4-FFF2-40B4-BE49-F238E27FC236}">
                <a16:creationId xmlns:a16="http://schemas.microsoft.com/office/drawing/2014/main" id="{0C5E826F-1464-8595-4238-6B1FB8006A76}"/>
              </a:ext>
            </a:extLst>
          </p:cNvPr>
          <p:cNvSpPr/>
          <p:nvPr/>
        </p:nvSpPr>
        <p:spPr>
          <a:xfrm>
            <a:off x="4636157" y="4097256"/>
            <a:ext cx="215746" cy="322774"/>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36" name="TextBox 35">
            <a:extLst>
              <a:ext uri="{FF2B5EF4-FFF2-40B4-BE49-F238E27FC236}">
                <a16:creationId xmlns:a16="http://schemas.microsoft.com/office/drawing/2014/main" id="{DEBA2F45-B298-33BC-6349-E13527741D01}"/>
              </a:ext>
            </a:extLst>
          </p:cNvPr>
          <p:cNvSpPr txBox="1"/>
          <p:nvPr/>
        </p:nvSpPr>
        <p:spPr>
          <a:xfrm>
            <a:off x="1771870" y="4147623"/>
            <a:ext cx="1897297" cy="276999"/>
          </a:xfrm>
          <a:prstGeom prst="rect">
            <a:avLst/>
          </a:prstGeom>
          <a:noFill/>
        </p:spPr>
        <p:txBody>
          <a:bodyPr wrap="square" rtlCol="0">
            <a:spAutoFit/>
          </a:bodyPr>
          <a:lstStyle/>
          <a:p>
            <a:r>
              <a:rPr lang="en-US" sz="1200" dirty="0"/>
              <a:t>5: Enter vehicle number </a:t>
            </a:r>
            <a:endParaRPr lang="en-GB" sz="1200" dirty="0"/>
          </a:p>
        </p:txBody>
      </p:sp>
      <p:cxnSp>
        <p:nvCxnSpPr>
          <p:cNvPr id="37" name="Straight Arrow Connector 36">
            <a:extLst>
              <a:ext uri="{FF2B5EF4-FFF2-40B4-BE49-F238E27FC236}">
                <a16:creationId xmlns:a16="http://schemas.microsoft.com/office/drawing/2014/main" id="{FC4C3F00-480F-4183-C737-6FF3C05DC449}"/>
              </a:ext>
            </a:extLst>
          </p:cNvPr>
          <p:cNvCxnSpPr>
            <a:cxnSpLocks/>
          </p:cNvCxnSpPr>
          <p:nvPr/>
        </p:nvCxnSpPr>
        <p:spPr>
          <a:xfrm flipV="1">
            <a:off x="4879126" y="4295161"/>
            <a:ext cx="3512399" cy="4162"/>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38" name="Rectangle 37">
            <a:extLst>
              <a:ext uri="{FF2B5EF4-FFF2-40B4-BE49-F238E27FC236}">
                <a16:creationId xmlns:a16="http://schemas.microsoft.com/office/drawing/2014/main" id="{44C66C96-0E00-B042-B52A-051379355C15}"/>
              </a:ext>
            </a:extLst>
          </p:cNvPr>
          <p:cNvSpPr/>
          <p:nvPr/>
        </p:nvSpPr>
        <p:spPr>
          <a:xfrm>
            <a:off x="8445204" y="4223765"/>
            <a:ext cx="215746" cy="322774"/>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39" name="TextBox 38">
            <a:extLst>
              <a:ext uri="{FF2B5EF4-FFF2-40B4-BE49-F238E27FC236}">
                <a16:creationId xmlns:a16="http://schemas.microsoft.com/office/drawing/2014/main" id="{53F5D376-DD45-47C1-A59F-720FF4694C7C}"/>
              </a:ext>
            </a:extLst>
          </p:cNvPr>
          <p:cNvSpPr txBox="1"/>
          <p:nvPr/>
        </p:nvSpPr>
        <p:spPr>
          <a:xfrm>
            <a:off x="5285726" y="4359803"/>
            <a:ext cx="2677791" cy="276999"/>
          </a:xfrm>
          <a:prstGeom prst="rect">
            <a:avLst/>
          </a:prstGeom>
          <a:noFill/>
        </p:spPr>
        <p:txBody>
          <a:bodyPr wrap="square" rtlCol="0">
            <a:spAutoFit/>
          </a:bodyPr>
          <a:lstStyle/>
          <a:p>
            <a:r>
              <a:rPr lang="en-US" sz="1200" dirty="0"/>
              <a:t>6: Check given number in database </a:t>
            </a:r>
            <a:endParaRPr lang="en-GB" sz="1200" dirty="0"/>
          </a:p>
        </p:txBody>
      </p:sp>
      <p:cxnSp>
        <p:nvCxnSpPr>
          <p:cNvPr id="51" name="Straight Arrow Connector 50">
            <a:extLst>
              <a:ext uri="{FF2B5EF4-FFF2-40B4-BE49-F238E27FC236}">
                <a16:creationId xmlns:a16="http://schemas.microsoft.com/office/drawing/2014/main" id="{5F042D42-E9A8-B4C1-0693-CA5029ABBDEA}"/>
              </a:ext>
            </a:extLst>
          </p:cNvPr>
          <p:cNvCxnSpPr>
            <a:cxnSpLocks/>
          </p:cNvCxnSpPr>
          <p:nvPr/>
        </p:nvCxnSpPr>
        <p:spPr>
          <a:xfrm flipH="1">
            <a:off x="955857" y="5386341"/>
            <a:ext cx="3714722" cy="0"/>
          </a:xfrm>
          <a:prstGeom prst="straightConnector1">
            <a:avLst/>
          </a:prstGeom>
          <a:ln w="38100">
            <a:prstDash val="dash"/>
            <a:tailEnd type="triangle"/>
          </a:ln>
        </p:spPr>
        <p:style>
          <a:lnRef idx="1">
            <a:schemeClr val="dk1"/>
          </a:lnRef>
          <a:fillRef idx="0">
            <a:schemeClr val="dk1"/>
          </a:fillRef>
          <a:effectRef idx="0">
            <a:schemeClr val="dk1"/>
          </a:effectRef>
          <a:fontRef idx="minor">
            <a:schemeClr val="tx1"/>
          </a:fontRef>
        </p:style>
      </p:cxnSp>
      <p:sp>
        <p:nvSpPr>
          <p:cNvPr id="56" name="TextBox 55">
            <a:extLst>
              <a:ext uri="{FF2B5EF4-FFF2-40B4-BE49-F238E27FC236}">
                <a16:creationId xmlns:a16="http://schemas.microsoft.com/office/drawing/2014/main" id="{E7775E22-BA9C-604E-6721-DC2AC885AC9C}"/>
              </a:ext>
            </a:extLst>
          </p:cNvPr>
          <p:cNvSpPr txBox="1"/>
          <p:nvPr/>
        </p:nvSpPr>
        <p:spPr>
          <a:xfrm>
            <a:off x="2220481" y="5061603"/>
            <a:ext cx="2098251" cy="276999"/>
          </a:xfrm>
          <a:prstGeom prst="rect">
            <a:avLst/>
          </a:prstGeom>
          <a:noFill/>
        </p:spPr>
        <p:txBody>
          <a:bodyPr wrap="square" rtlCol="0">
            <a:spAutoFit/>
          </a:bodyPr>
          <a:lstStyle/>
          <a:p>
            <a:r>
              <a:rPr lang="en-US" sz="1200" dirty="0"/>
              <a:t>7: Provide location </a:t>
            </a:r>
            <a:endParaRPr lang="en-GB" sz="1200" dirty="0"/>
          </a:p>
        </p:txBody>
      </p:sp>
      <p:sp>
        <p:nvSpPr>
          <p:cNvPr id="19" name="Rectangle 18">
            <a:extLst>
              <a:ext uri="{FF2B5EF4-FFF2-40B4-BE49-F238E27FC236}">
                <a16:creationId xmlns:a16="http://schemas.microsoft.com/office/drawing/2014/main" id="{87A35EEA-4C2E-C96D-C08A-9D9088F23B11}"/>
              </a:ext>
            </a:extLst>
          </p:cNvPr>
          <p:cNvSpPr/>
          <p:nvPr/>
        </p:nvSpPr>
        <p:spPr>
          <a:xfrm>
            <a:off x="366040" y="4733873"/>
            <a:ext cx="4738328" cy="1671554"/>
          </a:xfrm>
          <a:prstGeom prst="rect">
            <a:avLst/>
          </a:prstGeom>
          <a:noFill/>
          <a:ln w="3810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cxnSp>
        <p:nvCxnSpPr>
          <p:cNvPr id="22" name="Straight Connector 21">
            <a:extLst>
              <a:ext uri="{FF2B5EF4-FFF2-40B4-BE49-F238E27FC236}">
                <a16:creationId xmlns:a16="http://schemas.microsoft.com/office/drawing/2014/main" id="{645A3108-9984-76FB-39AD-95697A20C184}"/>
              </a:ext>
            </a:extLst>
          </p:cNvPr>
          <p:cNvCxnSpPr/>
          <p:nvPr/>
        </p:nvCxnSpPr>
        <p:spPr>
          <a:xfrm>
            <a:off x="366040" y="5061603"/>
            <a:ext cx="1555074"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1C3F9C0E-A526-CCA2-AFBE-FAE7B6AA7618}"/>
              </a:ext>
            </a:extLst>
          </p:cNvPr>
          <p:cNvCxnSpPr/>
          <p:nvPr/>
        </p:nvCxnSpPr>
        <p:spPr>
          <a:xfrm flipV="1">
            <a:off x="1912487" y="4733873"/>
            <a:ext cx="319178" cy="327730"/>
          </a:xfrm>
          <a:prstGeom prst="line">
            <a:avLst/>
          </a:prstGeom>
          <a:ln w="28575"/>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7DB31262-6FD5-96CB-4AEE-5557B052C31A}"/>
              </a:ext>
            </a:extLst>
          </p:cNvPr>
          <p:cNvCxnSpPr>
            <a:stCxn id="19" idx="1"/>
            <a:endCxn id="19" idx="3"/>
          </p:cNvCxnSpPr>
          <p:nvPr/>
        </p:nvCxnSpPr>
        <p:spPr>
          <a:xfrm>
            <a:off x="366040" y="5569650"/>
            <a:ext cx="4738328" cy="0"/>
          </a:xfrm>
          <a:prstGeom prst="line">
            <a:avLst/>
          </a:prstGeom>
          <a:ln w="28575">
            <a:prstDash val="sysDash"/>
          </a:ln>
        </p:spPr>
        <p:style>
          <a:lnRef idx="1">
            <a:schemeClr val="dk1"/>
          </a:lnRef>
          <a:fillRef idx="0">
            <a:schemeClr val="dk1"/>
          </a:fillRef>
          <a:effectRef idx="0">
            <a:schemeClr val="dk1"/>
          </a:effectRef>
          <a:fontRef idx="minor">
            <a:schemeClr val="tx1"/>
          </a:fontRef>
        </p:style>
      </p:cxnSp>
      <p:sp>
        <p:nvSpPr>
          <p:cNvPr id="28" name="TextBox 27">
            <a:extLst>
              <a:ext uri="{FF2B5EF4-FFF2-40B4-BE49-F238E27FC236}">
                <a16:creationId xmlns:a16="http://schemas.microsoft.com/office/drawing/2014/main" id="{9B026391-605F-3934-39F8-5709B46A3E80}"/>
              </a:ext>
            </a:extLst>
          </p:cNvPr>
          <p:cNvSpPr txBox="1"/>
          <p:nvPr/>
        </p:nvSpPr>
        <p:spPr>
          <a:xfrm>
            <a:off x="400462" y="4731306"/>
            <a:ext cx="1668149" cy="369332"/>
          </a:xfrm>
          <a:prstGeom prst="rect">
            <a:avLst/>
          </a:prstGeom>
          <a:noFill/>
        </p:spPr>
        <p:txBody>
          <a:bodyPr wrap="none" rtlCol="0">
            <a:spAutoFit/>
          </a:bodyPr>
          <a:lstStyle/>
          <a:p>
            <a:r>
              <a:rPr lang="en-US" b="1" dirty="0"/>
              <a:t>Alt</a:t>
            </a:r>
            <a:r>
              <a:rPr lang="en-US" dirty="0"/>
              <a:t> If Available</a:t>
            </a:r>
            <a:endParaRPr lang="en-GB" dirty="0"/>
          </a:p>
        </p:txBody>
      </p:sp>
      <p:sp>
        <p:nvSpPr>
          <p:cNvPr id="30" name="TextBox 29">
            <a:extLst>
              <a:ext uri="{FF2B5EF4-FFF2-40B4-BE49-F238E27FC236}">
                <a16:creationId xmlns:a16="http://schemas.microsoft.com/office/drawing/2014/main" id="{71229536-DDB4-9D07-78F1-1DCAF8F96DFE}"/>
              </a:ext>
            </a:extLst>
          </p:cNvPr>
          <p:cNvSpPr txBox="1"/>
          <p:nvPr/>
        </p:nvSpPr>
        <p:spPr>
          <a:xfrm>
            <a:off x="839985" y="5017009"/>
            <a:ext cx="689291" cy="369332"/>
          </a:xfrm>
          <a:prstGeom prst="rect">
            <a:avLst/>
          </a:prstGeom>
          <a:noFill/>
        </p:spPr>
        <p:txBody>
          <a:bodyPr wrap="none" rtlCol="0">
            <a:spAutoFit/>
          </a:bodyPr>
          <a:lstStyle/>
          <a:p>
            <a:r>
              <a:rPr lang="en-US" dirty="0"/>
              <a:t>[Yes]</a:t>
            </a:r>
            <a:endParaRPr lang="en-GB" dirty="0"/>
          </a:p>
        </p:txBody>
      </p:sp>
      <p:sp>
        <p:nvSpPr>
          <p:cNvPr id="33" name="TextBox 32">
            <a:extLst>
              <a:ext uri="{FF2B5EF4-FFF2-40B4-BE49-F238E27FC236}">
                <a16:creationId xmlns:a16="http://schemas.microsoft.com/office/drawing/2014/main" id="{F7394CCD-81D0-EF84-2721-520F7AFCD68E}"/>
              </a:ext>
            </a:extLst>
          </p:cNvPr>
          <p:cNvSpPr txBox="1"/>
          <p:nvPr/>
        </p:nvSpPr>
        <p:spPr>
          <a:xfrm>
            <a:off x="854103" y="5570447"/>
            <a:ext cx="607859" cy="369332"/>
          </a:xfrm>
          <a:prstGeom prst="rect">
            <a:avLst/>
          </a:prstGeom>
          <a:noFill/>
        </p:spPr>
        <p:txBody>
          <a:bodyPr wrap="none" rtlCol="0">
            <a:spAutoFit/>
          </a:bodyPr>
          <a:lstStyle/>
          <a:p>
            <a:r>
              <a:rPr lang="en-US" dirty="0"/>
              <a:t>[No]</a:t>
            </a:r>
            <a:endParaRPr lang="en-GB" dirty="0"/>
          </a:p>
        </p:txBody>
      </p:sp>
      <p:cxnSp>
        <p:nvCxnSpPr>
          <p:cNvPr id="41" name="Straight Arrow Connector 40">
            <a:extLst>
              <a:ext uri="{FF2B5EF4-FFF2-40B4-BE49-F238E27FC236}">
                <a16:creationId xmlns:a16="http://schemas.microsoft.com/office/drawing/2014/main" id="{1B1CA410-A268-5262-709B-EDA40CA39E2D}"/>
              </a:ext>
            </a:extLst>
          </p:cNvPr>
          <p:cNvCxnSpPr>
            <a:cxnSpLocks/>
          </p:cNvCxnSpPr>
          <p:nvPr/>
        </p:nvCxnSpPr>
        <p:spPr>
          <a:xfrm flipH="1">
            <a:off x="950432" y="6145356"/>
            <a:ext cx="3714722" cy="0"/>
          </a:xfrm>
          <a:prstGeom prst="straightConnector1">
            <a:avLst/>
          </a:prstGeom>
          <a:ln w="38100">
            <a:prstDash val="dash"/>
            <a:tailEnd type="triangle"/>
          </a:ln>
        </p:spPr>
        <p:style>
          <a:lnRef idx="1">
            <a:schemeClr val="dk1"/>
          </a:lnRef>
          <a:fillRef idx="0">
            <a:schemeClr val="dk1"/>
          </a:fillRef>
          <a:effectRef idx="0">
            <a:schemeClr val="dk1"/>
          </a:effectRef>
          <a:fontRef idx="minor">
            <a:schemeClr val="tx1"/>
          </a:fontRef>
        </p:style>
      </p:cxnSp>
      <p:sp>
        <p:nvSpPr>
          <p:cNvPr id="43" name="TextBox 42">
            <a:extLst>
              <a:ext uri="{FF2B5EF4-FFF2-40B4-BE49-F238E27FC236}">
                <a16:creationId xmlns:a16="http://schemas.microsoft.com/office/drawing/2014/main" id="{60D11B52-308D-303C-E488-AD454FC24269}"/>
              </a:ext>
            </a:extLst>
          </p:cNvPr>
          <p:cNvSpPr txBox="1"/>
          <p:nvPr/>
        </p:nvSpPr>
        <p:spPr>
          <a:xfrm>
            <a:off x="2263423" y="5775807"/>
            <a:ext cx="2098251" cy="276999"/>
          </a:xfrm>
          <a:prstGeom prst="rect">
            <a:avLst/>
          </a:prstGeom>
          <a:noFill/>
        </p:spPr>
        <p:txBody>
          <a:bodyPr wrap="square" rtlCol="0">
            <a:spAutoFit/>
          </a:bodyPr>
          <a:lstStyle/>
          <a:p>
            <a:r>
              <a:rPr lang="en-US" sz="1200" dirty="0"/>
              <a:t>8: Generate error</a:t>
            </a:r>
            <a:endParaRPr lang="en-GB" sz="1200" dirty="0"/>
          </a:p>
        </p:txBody>
      </p:sp>
    </p:spTree>
    <p:extLst>
      <p:ext uri="{BB962C8B-B14F-4D97-AF65-F5344CB8AC3E}">
        <p14:creationId xmlns:p14="http://schemas.microsoft.com/office/powerpoint/2010/main" val="2167122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par>
                                <p:cTn id="17" presetID="10" presetClass="entr" presetSubtype="0" fill="hold" nodeType="with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500"/>
                                        <p:tgtEl>
                                          <p:spTgt spid="16"/>
                                        </p:tgtEl>
                                      </p:cBhvr>
                                    </p:animEffect>
                                  </p:childTnLst>
                                </p:cTn>
                              </p:par>
                              <p:par>
                                <p:cTn id="20" presetID="10" presetClass="entr" presetSubtype="0" fill="hold" nodeType="with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childTnLst>
                                </p:cTn>
                              </p:par>
                              <p:par>
                                <p:cTn id="23" presetID="10" presetClass="entr" presetSubtype="0" fill="hold" nodeType="withEffect">
                                  <p:stCondLst>
                                    <p:cond delay="0"/>
                                  </p:stCondLst>
                                  <p:childTnLst>
                                    <p:set>
                                      <p:cBhvr>
                                        <p:cTn id="24" dur="1" fill="hold">
                                          <p:stCondLst>
                                            <p:cond delay="0"/>
                                          </p:stCondLst>
                                        </p:cTn>
                                        <p:tgtEl>
                                          <p:spTgt spid="21"/>
                                        </p:tgtEl>
                                        <p:attrNameLst>
                                          <p:attrName>style.visibility</p:attrName>
                                        </p:attrNameLst>
                                      </p:cBhvr>
                                      <p:to>
                                        <p:strVal val="visible"/>
                                      </p:to>
                                    </p:set>
                                    <p:animEffect transition="in" filter="fade">
                                      <p:cBhvr>
                                        <p:cTn id="25" dur="500"/>
                                        <p:tgtEl>
                                          <p:spTgt spid="21"/>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500"/>
                                        <p:tgtEl>
                                          <p:spTgt spid="8"/>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79"/>
                                        </p:tgtEl>
                                        <p:attrNameLst>
                                          <p:attrName>style.visibility</p:attrName>
                                        </p:attrNameLst>
                                      </p:cBhvr>
                                      <p:to>
                                        <p:strVal val="visible"/>
                                      </p:to>
                                    </p:set>
                                    <p:animEffect transition="in" filter="fade">
                                      <p:cBhvr>
                                        <p:cTn id="33" dur="500"/>
                                        <p:tgtEl>
                                          <p:spTgt spid="79"/>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fade">
                                      <p:cBhvr>
                                        <p:cTn id="36" dur="500"/>
                                        <p:tgtEl>
                                          <p:spTgt spid="11"/>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fade">
                                      <p:cBhvr>
                                        <p:cTn id="41" dur="500"/>
                                        <p:tgtEl>
                                          <p:spTgt spid="15"/>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8"/>
                                        </p:tgtEl>
                                        <p:attrNameLst>
                                          <p:attrName>style.visibility</p:attrName>
                                        </p:attrNameLst>
                                      </p:cBhvr>
                                      <p:to>
                                        <p:strVal val="visible"/>
                                      </p:to>
                                    </p:set>
                                    <p:animEffect transition="in" filter="fade">
                                      <p:cBhvr>
                                        <p:cTn id="44" dur="500"/>
                                        <p:tgtEl>
                                          <p:spTgt spid="18"/>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fade">
                                      <p:cBhvr>
                                        <p:cTn id="47" dur="500"/>
                                        <p:tgtEl>
                                          <p:spTgt spid="17"/>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42"/>
                                        </p:tgtEl>
                                        <p:attrNameLst>
                                          <p:attrName>style.visibility</p:attrName>
                                        </p:attrNameLst>
                                      </p:cBhvr>
                                      <p:to>
                                        <p:strVal val="visible"/>
                                      </p:to>
                                    </p:set>
                                    <p:animEffect transition="in" filter="fade">
                                      <p:cBhvr>
                                        <p:cTn id="52" dur="500"/>
                                        <p:tgtEl>
                                          <p:spTgt spid="42"/>
                                        </p:tgtEl>
                                      </p:cBhvr>
                                    </p:animEffect>
                                  </p:childTnLst>
                                </p:cTn>
                              </p:par>
                              <p:par>
                                <p:cTn id="53" presetID="10" presetClass="entr" presetSubtype="0" fill="hold" nodeType="withEffect">
                                  <p:stCondLst>
                                    <p:cond delay="0"/>
                                  </p:stCondLst>
                                  <p:childTnLst>
                                    <p:set>
                                      <p:cBhvr>
                                        <p:cTn id="54" dur="1" fill="hold">
                                          <p:stCondLst>
                                            <p:cond delay="0"/>
                                          </p:stCondLst>
                                        </p:cTn>
                                        <p:tgtEl>
                                          <p:spTgt spid="46"/>
                                        </p:tgtEl>
                                        <p:attrNameLst>
                                          <p:attrName>style.visibility</p:attrName>
                                        </p:attrNameLst>
                                      </p:cBhvr>
                                      <p:to>
                                        <p:strVal val="visible"/>
                                      </p:to>
                                    </p:set>
                                    <p:animEffect transition="in" filter="fade">
                                      <p:cBhvr>
                                        <p:cTn id="55" dur="500"/>
                                        <p:tgtEl>
                                          <p:spTgt spid="46"/>
                                        </p:tgtEl>
                                      </p:cBhvr>
                                    </p:animEffect>
                                  </p:childTnLst>
                                </p:cTn>
                              </p:par>
                              <p:par>
                                <p:cTn id="56" presetID="10" presetClass="entr" presetSubtype="0" fill="hold" nodeType="withEffect">
                                  <p:stCondLst>
                                    <p:cond delay="0"/>
                                  </p:stCondLst>
                                  <p:childTnLst>
                                    <p:set>
                                      <p:cBhvr>
                                        <p:cTn id="57" dur="1" fill="hold">
                                          <p:stCondLst>
                                            <p:cond delay="0"/>
                                          </p:stCondLst>
                                        </p:cTn>
                                        <p:tgtEl>
                                          <p:spTgt spid="48"/>
                                        </p:tgtEl>
                                        <p:attrNameLst>
                                          <p:attrName>style.visibility</p:attrName>
                                        </p:attrNameLst>
                                      </p:cBhvr>
                                      <p:to>
                                        <p:strVal val="visible"/>
                                      </p:to>
                                    </p:set>
                                    <p:animEffect transition="in" filter="fade">
                                      <p:cBhvr>
                                        <p:cTn id="58" dur="500"/>
                                        <p:tgtEl>
                                          <p:spTgt spid="48"/>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81"/>
                                        </p:tgtEl>
                                        <p:attrNameLst>
                                          <p:attrName>style.visibility</p:attrName>
                                        </p:attrNameLst>
                                      </p:cBhvr>
                                      <p:to>
                                        <p:strVal val="visible"/>
                                      </p:to>
                                    </p:set>
                                    <p:animEffect transition="in" filter="fade">
                                      <p:cBhvr>
                                        <p:cTn id="61" dur="500"/>
                                        <p:tgtEl>
                                          <p:spTgt spid="81"/>
                                        </p:tgtEl>
                                      </p:cBhvr>
                                    </p:animEffect>
                                  </p:childTnLst>
                                </p:cTn>
                              </p:par>
                              <p:par>
                                <p:cTn id="62" presetID="10" presetClass="entr" presetSubtype="0" fill="hold" nodeType="withEffect">
                                  <p:stCondLst>
                                    <p:cond delay="0"/>
                                  </p:stCondLst>
                                  <p:childTnLst>
                                    <p:set>
                                      <p:cBhvr>
                                        <p:cTn id="63" dur="1" fill="hold">
                                          <p:stCondLst>
                                            <p:cond delay="0"/>
                                          </p:stCondLst>
                                        </p:cTn>
                                        <p:tgtEl>
                                          <p:spTgt spid="50"/>
                                        </p:tgtEl>
                                        <p:attrNameLst>
                                          <p:attrName>style.visibility</p:attrName>
                                        </p:attrNameLst>
                                      </p:cBhvr>
                                      <p:to>
                                        <p:strVal val="visible"/>
                                      </p:to>
                                    </p:set>
                                    <p:animEffect transition="in" filter="fade">
                                      <p:cBhvr>
                                        <p:cTn id="64" dur="500"/>
                                        <p:tgtEl>
                                          <p:spTgt spid="50"/>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82"/>
                                        </p:tgtEl>
                                        <p:attrNameLst>
                                          <p:attrName>style.visibility</p:attrName>
                                        </p:attrNameLst>
                                      </p:cBhvr>
                                      <p:to>
                                        <p:strVal val="visible"/>
                                      </p:to>
                                    </p:set>
                                    <p:animEffect transition="in" filter="fade">
                                      <p:cBhvr>
                                        <p:cTn id="67" dur="500"/>
                                        <p:tgtEl>
                                          <p:spTgt spid="82"/>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83"/>
                                        </p:tgtEl>
                                        <p:attrNameLst>
                                          <p:attrName>style.visibility</p:attrName>
                                        </p:attrNameLst>
                                      </p:cBhvr>
                                      <p:to>
                                        <p:strVal val="visible"/>
                                      </p:to>
                                    </p:set>
                                    <p:animEffect transition="in" filter="fade">
                                      <p:cBhvr>
                                        <p:cTn id="70" dur="500"/>
                                        <p:tgtEl>
                                          <p:spTgt spid="83"/>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nodeType="clickEffect">
                                  <p:stCondLst>
                                    <p:cond delay="0"/>
                                  </p:stCondLst>
                                  <p:childTnLst>
                                    <p:set>
                                      <p:cBhvr>
                                        <p:cTn id="74" dur="1" fill="hold">
                                          <p:stCondLst>
                                            <p:cond delay="0"/>
                                          </p:stCondLst>
                                        </p:cTn>
                                        <p:tgtEl>
                                          <p:spTgt spid="52"/>
                                        </p:tgtEl>
                                        <p:attrNameLst>
                                          <p:attrName>style.visibility</p:attrName>
                                        </p:attrNameLst>
                                      </p:cBhvr>
                                      <p:to>
                                        <p:strVal val="visible"/>
                                      </p:to>
                                    </p:set>
                                    <p:animEffect transition="in" filter="fade">
                                      <p:cBhvr>
                                        <p:cTn id="75" dur="500"/>
                                        <p:tgtEl>
                                          <p:spTgt spid="52"/>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84"/>
                                        </p:tgtEl>
                                        <p:attrNameLst>
                                          <p:attrName>style.visibility</p:attrName>
                                        </p:attrNameLst>
                                      </p:cBhvr>
                                      <p:to>
                                        <p:strVal val="visible"/>
                                      </p:to>
                                    </p:set>
                                    <p:animEffect transition="in" filter="fade">
                                      <p:cBhvr>
                                        <p:cTn id="78" dur="500"/>
                                        <p:tgtEl>
                                          <p:spTgt spid="84"/>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nodeType="clickEffect">
                                  <p:stCondLst>
                                    <p:cond delay="0"/>
                                  </p:stCondLst>
                                  <p:childTnLst>
                                    <p:set>
                                      <p:cBhvr>
                                        <p:cTn id="82" dur="1" fill="hold">
                                          <p:stCondLst>
                                            <p:cond delay="0"/>
                                          </p:stCondLst>
                                        </p:cTn>
                                        <p:tgtEl>
                                          <p:spTgt spid="53"/>
                                        </p:tgtEl>
                                        <p:attrNameLst>
                                          <p:attrName>style.visibility</p:attrName>
                                        </p:attrNameLst>
                                      </p:cBhvr>
                                      <p:to>
                                        <p:strVal val="visible"/>
                                      </p:to>
                                    </p:set>
                                    <p:animEffect transition="in" filter="fade">
                                      <p:cBhvr>
                                        <p:cTn id="83" dur="500"/>
                                        <p:tgtEl>
                                          <p:spTgt spid="53"/>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85"/>
                                        </p:tgtEl>
                                        <p:attrNameLst>
                                          <p:attrName>style.visibility</p:attrName>
                                        </p:attrNameLst>
                                      </p:cBhvr>
                                      <p:to>
                                        <p:strVal val="visible"/>
                                      </p:to>
                                    </p:set>
                                    <p:animEffect transition="in" filter="fade">
                                      <p:cBhvr>
                                        <p:cTn id="86" dur="500"/>
                                        <p:tgtEl>
                                          <p:spTgt spid="85"/>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nodeType="clickEffect">
                                  <p:stCondLst>
                                    <p:cond delay="0"/>
                                  </p:stCondLst>
                                  <p:childTnLst>
                                    <p:set>
                                      <p:cBhvr>
                                        <p:cTn id="90" dur="1" fill="hold">
                                          <p:stCondLst>
                                            <p:cond delay="0"/>
                                          </p:stCondLst>
                                        </p:cTn>
                                        <p:tgtEl>
                                          <p:spTgt spid="34"/>
                                        </p:tgtEl>
                                        <p:attrNameLst>
                                          <p:attrName>style.visibility</p:attrName>
                                        </p:attrNameLst>
                                      </p:cBhvr>
                                      <p:to>
                                        <p:strVal val="visible"/>
                                      </p:to>
                                    </p:set>
                                    <p:animEffect transition="in" filter="fade">
                                      <p:cBhvr>
                                        <p:cTn id="91" dur="500"/>
                                        <p:tgtEl>
                                          <p:spTgt spid="34"/>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36"/>
                                        </p:tgtEl>
                                        <p:attrNameLst>
                                          <p:attrName>style.visibility</p:attrName>
                                        </p:attrNameLst>
                                      </p:cBhvr>
                                      <p:to>
                                        <p:strVal val="visible"/>
                                      </p:to>
                                    </p:set>
                                    <p:animEffect transition="in" filter="fade">
                                      <p:cBhvr>
                                        <p:cTn id="94" dur="500"/>
                                        <p:tgtEl>
                                          <p:spTgt spid="36"/>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35"/>
                                        </p:tgtEl>
                                        <p:attrNameLst>
                                          <p:attrName>style.visibility</p:attrName>
                                        </p:attrNameLst>
                                      </p:cBhvr>
                                      <p:to>
                                        <p:strVal val="visible"/>
                                      </p:to>
                                    </p:set>
                                    <p:animEffect transition="in" filter="fade">
                                      <p:cBhvr>
                                        <p:cTn id="97" dur="500"/>
                                        <p:tgtEl>
                                          <p:spTgt spid="35"/>
                                        </p:tgtEl>
                                      </p:cBhvr>
                                    </p:animEffect>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nodeType="clickEffect">
                                  <p:stCondLst>
                                    <p:cond delay="0"/>
                                  </p:stCondLst>
                                  <p:childTnLst>
                                    <p:set>
                                      <p:cBhvr>
                                        <p:cTn id="101" dur="1" fill="hold">
                                          <p:stCondLst>
                                            <p:cond delay="0"/>
                                          </p:stCondLst>
                                        </p:cTn>
                                        <p:tgtEl>
                                          <p:spTgt spid="37"/>
                                        </p:tgtEl>
                                        <p:attrNameLst>
                                          <p:attrName>style.visibility</p:attrName>
                                        </p:attrNameLst>
                                      </p:cBhvr>
                                      <p:to>
                                        <p:strVal val="visible"/>
                                      </p:to>
                                    </p:set>
                                    <p:animEffect transition="in" filter="fade">
                                      <p:cBhvr>
                                        <p:cTn id="102" dur="500"/>
                                        <p:tgtEl>
                                          <p:spTgt spid="37"/>
                                        </p:tgtEl>
                                      </p:cBhvr>
                                    </p:animEffect>
                                  </p:childTnLst>
                                </p:cTn>
                              </p:par>
                              <p:par>
                                <p:cTn id="103" presetID="10" presetClass="entr" presetSubtype="0" fill="hold" grpId="0" nodeType="withEffect">
                                  <p:stCondLst>
                                    <p:cond delay="0"/>
                                  </p:stCondLst>
                                  <p:childTnLst>
                                    <p:set>
                                      <p:cBhvr>
                                        <p:cTn id="104" dur="1" fill="hold">
                                          <p:stCondLst>
                                            <p:cond delay="0"/>
                                          </p:stCondLst>
                                        </p:cTn>
                                        <p:tgtEl>
                                          <p:spTgt spid="39"/>
                                        </p:tgtEl>
                                        <p:attrNameLst>
                                          <p:attrName>style.visibility</p:attrName>
                                        </p:attrNameLst>
                                      </p:cBhvr>
                                      <p:to>
                                        <p:strVal val="visible"/>
                                      </p:to>
                                    </p:set>
                                    <p:animEffect transition="in" filter="fade">
                                      <p:cBhvr>
                                        <p:cTn id="105" dur="500"/>
                                        <p:tgtEl>
                                          <p:spTgt spid="39"/>
                                        </p:tgtEl>
                                      </p:cBhvr>
                                    </p:animEffect>
                                  </p:childTnLst>
                                </p:cTn>
                              </p:par>
                              <p:par>
                                <p:cTn id="106" presetID="10" presetClass="entr" presetSubtype="0" fill="hold" grpId="0" nodeType="withEffect">
                                  <p:stCondLst>
                                    <p:cond delay="0"/>
                                  </p:stCondLst>
                                  <p:childTnLst>
                                    <p:set>
                                      <p:cBhvr>
                                        <p:cTn id="107" dur="1" fill="hold">
                                          <p:stCondLst>
                                            <p:cond delay="0"/>
                                          </p:stCondLst>
                                        </p:cTn>
                                        <p:tgtEl>
                                          <p:spTgt spid="38"/>
                                        </p:tgtEl>
                                        <p:attrNameLst>
                                          <p:attrName>style.visibility</p:attrName>
                                        </p:attrNameLst>
                                      </p:cBhvr>
                                      <p:to>
                                        <p:strVal val="visible"/>
                                      </p:to>
                                    </p:set>
                                    <p:animEffect transition="in" filter="fade">
                                      <p:cBhvr>
                                        <p:cTn id="108" dur="500"/>
                                        <p:tgtEl>
                                          <p:spTgt spid="38"/>
                                        </p:tgtEl>
                                      </p:cBhvr>
                                    </p:animEffect>
                                  </p:childTnLst>
                                </p:cTn>
                              </p:par>
                            </p:childTnLst>
                          </p:cTn>
                        </p:par>
                      </p:childTnLst>
                    </p:cTn>
                  </p:par>
                  <p:par>
                    <p:cTn id="109" fill="hold">
                      <p:stCondLst>
                        <p:cond delay="indefinite"/>
                      </p:stCondLst>
                      <p:childTnLst>
                        <p:par>
                          <p:cTn id="110" fill="hold">
                            <p:stCondLst>
                              <p:cond delay="0"/>
                            </p:stCondLst>
                            <p:childTnLst>
                              <p:par>
                                <p:cTn id="111" presetID="10" presetClass="entr" presetSubtype="0" fill="hold" grpId="0" nodeType="clickEffect">
                                  <p:stCondLst>
                                    <p:cond delay="0"/>
                                  </p:stCondLst>
                                  <p:childTnLst>
                                    <p:set>
                                      <p:cBhvr>
                                        <p:cTn id="112" dur="1" fill="hold">
                                          <p:stCondLst>
                                            <p:cond delay="0"/>
                                          </p:stCondLst>
                                        </p:cTn>
                                        <p:tgtEl>
                                          <p:spTgt spid="19"/>
                                        </p:tgtEl>
                                        <p:attrNameLst>
                                          <p:attrName>style.visibility</p:attrName>
                                        </p:attrNameLst>
                                      </p:cBhvr>
                                      <p:to>
                                        <p:strVal val="visible"/>
                                      </p:to>
                                    </p:set>
                                    <p:animEffect transition="in" filter="fade">
                                      <p:cBhvr>
                                        <p:cTn id="113" dur="500"/>
                                        <p:tgtEl>
                                          <p:spTgt spid="19"/>
                                        </p:tgtEl>
                                      </p:cBhvr>
                                    </p:animEffect>
                                  </p:childTnLst>
                                </p:cTn>
                              </p:par>
                              <p:par>
                                <p:cTn id="114" presetID="10" presetClass="entr" presetSubtype="0" fill="hold" nodeType="withEffect">
                                  <p:stCondLst>
                                    <p:cond delay="0"/>
                                  </p:stCondLst>
                                  <p:childTnLst>
                                    <p:set>
                                      <p:cBhvr>
                                        <p:cTn id="115" dur="1" fill="hold">
                                          <p:stCondLst>
                                            <p:cond delay="0"/>
                                          </p:stCondLst>
                                        </p:cTn>
                                        <p:tgtEl>
                                          <p:spTgt spid="22"/>
                                        </p:tgtEl>
                                        <p:attrNameLst>
                                          <p:attrName>style.visibility</p:attrName>
                                        </p:attrNameLst>
                                      </p:cBhvr>
                                      <p:to>
                                        <p:strVal val="visible"/>
                                      </p:to>
                                    </p:set>
                                    <p:animEffect transition="in" filter="fade">
                                      <p:cBhvr>
                                        <p:cTn id="116" dur="500"/>
                                        <p:tgtEl>
                                          <p:spTgt spid="22"/>
                                        </p:tgtEl>
                                      </p:cBhvr>
                                    </p:animEffect>
                                  </p:childTnLst>
                                </p:cTn>
                              </p:par>
                              <p:par>
                                <p:cTn id="117" presetID="10" presetClass="entr" presetSubtype="0" fill="hold" nodeType="withEffect">
                                  <p:stCondLst>
                                    <p:cond delay="0"/>
                                  </p:stCondLst>
                                  <p:childTnLst>
                                    <p:set>
                                      <p:cBhvr>
                                        <p:cTn id="118" dur="1" fill="hold">
                                          <p:stCondLst>
                                            <p:cond delay="0"/>
                                          </p:stCondLst>
                                        </p:cTn>
                                        <p:tgtEl>
                                          <p:spTgt spid="23"/>
                                        </p:tgtEl>
                                        <p:attrNameLst>
                                          <p:attrName>style.visibility</p:attrName>
                                        </p:attrNameLst>
                                      </p:cBhvr>
                                      <p:to>
                                        <p:strVal val="visible"/>
                                      </p:to>
                                    </p:set>
                                    <p:animEffect transition="in" filter="fade">
                                      <p:cBhvr>
                                        <p:cTn id="119" dur="500"/>
                                        <p:tgtEl>
                                          <p:spTgt spid="23"/>
                                        </p:tgtEl>
                                      </p:cBhvr>
                                    </p:animEffect>
                                  </p:childTnLst>
                                </p:cTn>
                              </p:par>
                              <p:par>
                                <p:cTn id="120" presetID="10" presetClass="entr" presetSubtype="0" fill="hold" grpId="0" nodeType="withEffect">
                                  <p:stCondLst>
                                    <p:cond delay="0"/>
                                  </p:stCondLst>
                                  <p:childTnLst>
                                    <p:set>
                                      <p:cBhvr>
                                        <p:cTn id="121" dur="1" fill="hold">
                                          <p:stCondLst>
                                            <p:cond delay="0"/>
                                          </p:stCondLst>
                                        </p:cTn>
                                        <p:tgtEl>
                                          <p:spTgt spid="28"/>
                                        </p:tgtEl>
                                        <p:attrNameLst>
                                          <p:attrName>style.visibility</p:attrName>
                                        </p:attrNameLst>
                                      </p:cBhvr>
                                      <p:to>
                                        <p:strVal val="visible"/>
                                      </p:to>
                                    </p:set>
                                    <p:animEffect transition="in" filter="fade">
                                      <p:cBhvr>
                                        <p:cTn id="122" dur="500"/>
                                        <p:tgtEl>
                                          <p:spTgt spid="28"/>
                                        </p:tgtEl>
                                      </p:cBhvr>
                                    </p:animEffect>
                                  </p:childTnLst>
                                </p:cTn>
                              </p:par>
                              <p:par>
                                <p:cTn id="123" presetID="10" presetClass="entr" presetSubtype="0" fill="hold" nodeType="withEffect">
                                  <p:stCondLst>
                                    <p:cond delay="0"/>
                                  </p:stCondLst>
                                  <p:childTnLst>
                                    <p:set>
                                      <p:cBhvr>
                                        <p:cTn id="124" dur="1" fill="hold">
                                          <p:stCondLst>
                                            <p:cond delay="0"/>
                                          </p:stCondLst>
                                        </p:cTn>
                                        <p:tgtEl>
                                          <p:spTgt spid="27"/>
                                        </p:tgtEl>
                                        <p:attrNameLst>
                                          <p:attrName>style.visibility</p:attrName>
                                        </p:attrNameLst>
                                      </p:cBhvr>
                                      <p:to>
                                        <p:strVal val="visible"/>
                                      </p:to>
                                    </p:set>
                                    <p:animEffect transition="in" filter="fade">
                                      <p:cBhvr>
                                        <p:cTn id="125" dur="500"/>
                                        <p:tgtEl>
                                          <p:spTgt spid="27"/>
                                        </p:tgtEl>
                                      </p:cBhvr>
                                    </p:animEffect>
                                  </p:childTnLst>
                                </p:cTn>
                              </p:par>
                              <p:par>
                                <p:cTn id="126" presetID="10" presetClass="entr" presetSubtype="0" fill="hold" grpId="0" nodeType="withEffect">
                                  <p:stCondLst>
                                    <p:cond delay="0"/>
                                  </p:stCondLst>
                                  <p:childTnLst>
                                    <p:set>
                                      <p:cBhvr>
                                        <p:cTn id="127" dur="1" fill="hold">
                                          <p:stCondLst>
                                            <p:cond delay="0"/>
                                          </p:stCondLst>
                                        </p:cTn>
                                        <p:tgtEl>
                                          <p:spTgt spid="30"/>
                                        </p:tgtEl>
                                        <p:attrNameLst>
                                          <p:attrName>style.visibility</p:attrName>
                                        </p:attrNameLst>
                                      </p:cBhvr>
                                      <p:to>
                                        <p:strVal val="visible"/>
                                      </p:to>
                                    </p:set>
                                    <p:animEffect transition="in" filter="fade">
                                      <p:cBhvr>
                                        <p:cTn id="128" dur="500"/>
                                        <p:tgtEl>
                                          <p:spTgt spid="30"/>
                                        </p:tgtEl>
                                      </p:cBhvr>
                                    </p:animEffect>
                                  </p:childTnLst>
                                </p:cTn>
                              </p:par>
                              <p:par>
                                <p:cTn id="129" presetID="10" presetClass="entr" presetSubtype="0" fill="hold" grpId="0" nodeType="withEffect">
                                  <p:stCondLst>
                                    <p:cond delay="0"/>
                                  </p:stCondLst>
                                  <p:childTnLst>
                                    <p:set>
                                      <p:cBhvr>
                                        <p:cTn id="130" dur="1" fill="hold">
                                          <p:stCondLst>
                                            <p:cond delay="0"/>
                                          </p:stCondLst>
                                        </p:cTn>
                                        <p:tgtEl>
                                          <p:spTgt spid="33"/>
                                        </p:tgtEl>
                                        <p:attrNameLst>
                                          <p:attrName>style.visibility</p:attrName>
                                        </p:attrNameLst>
                                      </p:cBhvr>
                                      <p:to>
                                        <p:strVal val="visible"/>
                                      </p:to>
                                    </p:set>
                                    <p:animEffect transition="in" filter="fade">
                                      <p:cBhvr>
                                        <p:cTn id="131" dur="500"/>
                                        <p:tgtEl>
                                          <p:spTgt spid="33"/>
                                        </p:tgtEl>
                                      </p:cBhvr>
                                    </p:animEffect>
                                  </p:childTnLst>
                                </p:cTn>
                              </p:par>
                            </p:childTnLst>
                          </p:cTn>
                        </p:par>
                      </p:childTnLst>
                    </p:cTn>
                  </p:par>
                  <p:par>
                    <p:cTn id="132" fill="hold">
                      <p:stCondLst>
                        <p:cond delay="indefinite"/>
                      </p:stCondLst>
                      <p:childTnLst>
                        <p:par>
                          <p:cTn id="133" fill="hold">
                            <p:stCondLst>
                              <p:cond delay="0"/>
                            </p:stCondLst>
                            <p:childTnLst>
                              <p:par>
                                <p:cTn id="134" presetID="10" presetClass="entr" presetSubtype="0" fill="hold" grpId="0" nodeType="clickEffect">
                                  <p:stCondLst>
                                    <p:cond delay="0"/>
                                  </p:stCondLst>
                                  <p:childTnLst>
                                    <p:set>
                                      <p:cBhvr>
                                        <p:cTn id="135" dur="1" fill="hold">
                                          <p:stCondLst>
                                            <p:cond delay="0"/>
                                          </p:stCondLst>
                                        </p:cTn>
                                        <p:tgtEl>
                                          <p:spTgt spid="56"/>
                                        </p:tgtEl>
                                        <p:attrNameLst>
                                          <p:attrName>style.visibility</p:attrName>
                                        </p:attrNameLst>
                                      </p:cBhvr>
                                      <p:to>
                                        <p:strVal val="visible"/>
                                      </p:to>
                                    </p:set>
                                    <p:animEffect transition="in" filter="fade">
                                      <p:cBhvr>
                                        <p:cTn id="136" dur="500"/>
                                        <p:tgtEl>
                                          <p:spTgt spid="56"/>
                                        </p:tgtEl>
                                      </p:cBhvr>
                                    </p:animEffect>
                                  </p:childTnLst>
                                </p:cTn>
                              </p:par>
                              <p:par>
                                <p:cTn id="137" presetID="10" presetClass="entr" presetSubtype="0" fill="hold" nodeType="withEffect">
                                  <p:stCondLst>
                                    <p:cond delay="0"/>
                                  </p:stCondLst>
                                  <p:childTnLst>
                                    <p:set>
                                      <p:cBhvr>
                                        <p:cTn id="138" dur="1" fill="hold">
                                          <p:stCondLst>
                                            <p:cond delay="0"/>
                                          </p:stCondLst>
                                        </p:cTn>
                                        <p:tgtEl>
                                          <p:spTgt spid="51"/>
                                        </p:tgtEl>
                                        <p:attrNameLst>
                                          <p:attrName>style.visibility</p:attrName>
                                        </p:attrNameLst>
                                      </p:cBhvr>
                                      <p:to>
                                        <p:strVal val="visible"/>
                                      </p:to>
                                    </p:set>
                                    <p:animEffect transition="in" filter="fade">
                                      <p:cBhvr>
                                        <p:cTn id="139" dur="500"/>
                                        <p:tgtEl>
                                          <p:spTgt spid="51"/>
                                        </p:tgtEl>
                                      </p:cBhvr>
                                    </p:animEffect>
                                  </p:childTnLst>
                                </p:cTn>
                              </p:par>
                            </p:childTnLst>
                          </p:cTn>
                        </p:par>
                      </p:childTnLst>
                    </p:cTn>
                  </p:par>
                  <p:par>
                    <p:cTn id="140" fill="hold">
                      <p:stCondLst>
                        <p:cond delay="indefinite"/>
                      </p:stCondLst>
                      <p:childTnLst>
                        <p:par>
                          <p:cTn id="141" fill="hold">
                            <p:stCondLst>
                              <p:cond delay="0"/>
                            </p:stCondLst>
                            <p:childTnLst>
                              <p:par>
                                <p:cTn id="142" presetID="10" presetClass="entr" presetSubtype="0" fill="hold" grpId="0" nodeType="clickEffect">
                                  <p:stCondLst>
                                    <p:cond delay="0"/>
                                  </p:stCondLst>
                                  <p:childTnLst>
                                    <p:set>
                                      <p:cBhvr>
                                        <p:cTn id="143" dur="1" fill="hold">
                                          <p:stCondLst>
                                            <p:cond delay="0"/>
                                          </p:stCondLst>
                                        </p:cTn>
                                        <p:tgtEl>
                                          <p:spTgt spid="43"/>
                                        </p:tgtEl>
                                        <p:attrNameLst>
                                          <p:attrName>style.visibility</p:attrName>
                                        </p:attrNameLst>
                                      </p:cBhvr>
                                      <p:to>
                                        <p:strVal val="visible"/>
                                      </p:to>
                                    </p:set>
                                    <p:animEffect transition="in" filter="fade">
                                      <p:cBhvr>
                                        <p:cTn id="144" dur="500"/>
                                        <p:tgtEl>
                                          <p:spTgt spid="43"/>
                                        </p:tgtEl>
                                      </p:cBhvr>
                                    </p:animEffect>
                                  </p:childTnLst>
                                </p:cTn>
                              </p:par>
                              <p:par>
                                <p:cTn id="145" presetID="10" presetClass="entr" presetSubtype="0" fill="hold" nodeType="withEffect">
                                  <p:stCondLst>
                                    <p:cond delay="0"/>
                                  </p:stCondLst>
                                  <p:childTnLst>
                                    <p:set>
                                      <p:cBhvr>
                                        <p:cTn id="146" dur="1" fill="hold">
                                          <p:stCondLst>
                                            <p:cond delay="0"/>
                                          </p:stCondLst>
                                        </p:cTn>
                                        <p:tgtEl>
                                          <p:spTgt spid="41"/>
                                        </p:tgtEl>
                                        <p:attrNameLst>
                                          <p:attrName>style.visibility</p:attrName>
                                        </p:attrNameLst>
                                      </p:cBhvr>
                                      <p:to>
                                        <p:strVal val="visible"/>
                                      </p:to>
                                    </p:set>
                                    <p:animEffect transition="in" filter="fade">
                                      <p:cBhvr>
                                        <p:cTn id="147"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animBg="1"/>
      <p:bldP spid="9" grpId="0" animBg="1"/>
      <p:bldP spid="10" grpId="0" animBg="1"/>
      <p:bldP spid="11" grpId="0" animBg="1"/>
      <p:bldP spid="42" grpId="0" animBg="1"/>
      <p:bldP spid="79" grpId="0"/>
      <p:bldP spid="81" grpId="0"/>
      <p:bldP spid="82" grpId="0"/>
      <p:bldP spid="83" grpId="0"/>
      <p:bldP spid="84" grpId="0"/>
      <p:bldP spid="85" grpId="0"/>
      <p:bldP spid="17" grpId="0" animBg="1"/>
      <p:bldP spid="18" grpId="0"/>
      <p:bldP spid="35" grpId="0" animBg="1"/>
      <p:bldP spid="36" grpId="0"/>
      <p:bldP spid="38" grpId="0" animBg="1"/>
      <p:bldP spid="39" grpId="0"/>
      <p:bldP spid="56" grpId="0"/>
      <p:bldP spid="19" grpId="0" animBg="1"/>
      <p:bldP spid="28" grpId="0"/>
      <p:bldP spid="30" grpId="0"/>
      <p:bldP spid="33" grpId="0"/>
      <p:bldP spid="4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4C26F-5421-6D57-5B33-0769C06E43DF}"/>
              </a:ext>
            </a:extLst>
          </p:cNvPr>
          <p:cNvSpPr>
            <a:spLocks noGrp="1"/>
          </p:cNvSpPr>
          <p:nvPr>
            <p:ph type="title"/>
          </p:nvPr>
        </p:nvSpPr>
        <p:spPr>
          <a:xfrm>
            <a:off x="838200" y="41775"/>
            <a:ext cx="10515600" cy="813134"/>
          </a:xfrm>
        </p:spPr>
        <p:txBody>
          <a:bodyPr/>
          <a:lstStyle/>
          <a:p>
            <a:r>
              <a:rPr lang="en-US" dirty="0"/>
              <a:t>SEQUENCE DIAGRAM </a:t>
            </a:r>
            <a:r>
              <a:rPr lang="en-US" sz="1800" dirty="0"/>
              <a:t>(GET OWNER DATA)</a:t>
            </a:r>
            <a:endParaRPr lang="en-GB" dirty="0"/>
          </a:p>
        </p:txBody>
      </p:sp>
      <p:sp>
        <p:nvSpPr>
          <p:cNvPr id="3" name="Slide Number Placeholder 2">
            <a:extLst>
              <a:ext uri="{FF2B5EF4-FFF2-40B4-BE49-F238E27FC236}">
                <a16:creationId xmlns:a16="http://schemas.microsoft.com/office/drawing/2014/main" id="{B9447BAA-A980-F92B-F340-436F4E72F231}"/>
              </a:ext>
            </a:extLst>
          </p:cNvPr>
          <p:cNvSpPr>
            <a:spLocks noGrp="1"/>
          </p:cNvSpPr>
          <p:nvPr>
            <p:ph type="sldNum" sz="quarter" idx="12"/>
          </p:nvPr>
        </p:nvSpPr>
        <p:spPr/>
        <p:txBody>
          <a:bodyPr/>
          <a:lstStyle/>
          <a:p>
            <a:fld id="{82EE24B5-652C-4DB5-B7C3-B5BBEC1280B1}" type="slidenum">
              <a:rPr lang="en-US" smtClean="0"/>
              <a:t>12</a:t>
            </a:fld>
            <a:endParaRPr lang="en-US" dirty="0"/>
          </a:p>
        </p:txBody>
      </p:sp>
      <p:sp>
        <p:nvSpPr>
          <p:cNvPr id="5" name="Rectangle 4">
            <a:extLst>
              <a:ext uri="{FF2B5EF4-FFF2-40B4-BE49-F238E27FC236}">
                <a16:creationId xmlns:a16="http://schemas.microsoft.com/office/drawing/2014/main" id="{594CB113-B164-6255-C306-68CF01B3AB4A}"/>
              </a:ext>
            </a:extLst>
          </p:cNvPr>
          <p:cNvSpPr/>
          <p:nvPr/>
        </p:nvSpPr>
        <p:spPr>
          <a:xfrm>
            <a:off x="301512" y="733709"/>
            <a:ext cx="1266940" cy="655905"/>
          </a:xfrm>
          <a:prstGeom prst="rect">
            <a:avLst/>
          </a:prstGeom>
          <a:ln w="19050"/>
        </p:spPr>
        <p:style>
          <a:lnRef idx="2">
            <a:schemeClr val="dk1"/>
          </a:lnRef>
          <a:fillRef idx="1">
            <a:schemeClr val="lt1"/>
          </a:fillRef>
          <a:effectRef idx="0">
            <a:schemeClr val="dk1"/>
          </a:effectRef>
          <a:fontRef idx="minor">
            <a:schemeClr val="dk1"/>
          </a:fontRef>
        </p:style>
        <p:txBody>
          <a:bodyPr rtlCol="0" anchor="ctr"/>
          <a:lstStyle/>
          <a:p>
            <a:pPr algn="ctr"/>
            <a:r>
              <a:rPr lang="en-US" dirty="0"/>
              <a:t>USER</a:t>
            </a:r>
            <a:endParaRPr lang="en-GB" dirty="0"/>
          </a:p>
        </p:txBody>
      </p:sp>
      <p:sp>
        <p:nvSpPr>
          <p:cNvPr id="9" name="Rectangle 8">
            <a:extLst>
              <a:ext uri="{FF2B5EF4-FFF2-40B4-BE49-F238E27FC236}">
                <a16:creationId xmlns:a16="http://schemas.microsoft.com/office/drawing/2014/main" id="{3A32AD0E-C3BB-0923-B687-4C0CDBAA8836}"/>
              </a:ext>
            </a:extLst>
          </p:cNvPr>
          <p:cNvSpPr/>
          <p:nvPr/>
        </p:nvSpPr>
        <p:spPr>
          <a:xfrm>
            <a:off x="6300626" y="733703"/>
            <a:ext cx="1266940" cy="655905"/>
          </a:xfrm>
          <a:prstGeom prst="rect">
            <a:avLst/>
          </a:prstGeom>
          <a:ln w="19050"/>
        </p:spPr>
        <p:style>
          <a:lnRef idx="2">
            <a:schemeClr val="dk1"/>
          </a:lnRef>
          <a:fillRef idx="1">
            <a:schemeClr val="lt1"/>
          </a:fillRef>
          <a:effectRef idx="0">
            <a:schemeClr val="dk1"/>
          </a:effectRef>
          <a:fontRef idx="minor">
            <a:schemeClr val="dk1"/>
          </a:fontRef>
        </p:style>
        <p:txBody>
          <a:bodyPr rtlCol="0" anchor="ctr"/>
          <a:lstStyle/>
          <a:p>
            <a:pPr algn="ctr"/>
            <a:r>
              <a:rPr lang="en-US" dirty="0"/>
              <a:t>RFID DB</a:t>
            </a:r>
            <a:endParaRPr lang="en-GB" dirty="0"/>
          </a:p>
        </p:txBody>
      </p:sp>
      <p:sp>
        <p:nvSpPr>
          <p:cNvPr id="10" name="Rectangle 9">
            <a:extLst>
              <a:ext uri="{FF2B5EF4-FFF2-40B4-BE49-F238E27FC236}">
                <a16:creationId xmlns:a16="http://schemas.microsoft.com/office/drawing/2014/main" id="{72048475-11D6-86FC-4F5D-097A02F6EA71}"/>
              </a:ext>
            </a:extLst>
          </p:cNvPr>
          <p:cNvSpPr/>
          <p:nvPr/>
        </p:nvSpPr>
        <p:spPr>
          <a:xfrm>
            <a:off x="4114240" y="733706"/>
            <a:ext cx="1266940" cy="655905"/>
          </a:xfrm>
          <a:prstGeom prst="rect">
            <a:avLst/>
          </a:prstGeom>
          <a:ln w="19050"/>
        </p:spPr>
        <p:style>
          <a:lnRef idx="2">
            <a:schemeClr val="dk1"/>
          </a:lnRef>
          <a:fillRef idx="1">
            <a:schemeClr val="lt1"/>
          </a:fillRef>
          <a:effectRef idx="0">
            <a:schemeClr val="dk1"/>
          </a:effectRef>
          <a:fontRef idx="minor">
            <a:schemeClr val="dk1"/>
          </a:fontRef>
        </p:style>
        <p:txBody>
          <a:bodyPr rtlCol="0" anchor="ctr"/>
          <a:lstStyle/>
          <a:p>
            <a:pPr algn="ctr"/>
            <a:r>
              <a:rPr lang="en-US" dirty="0"/>
              <a:t>WEB SERVER</a:t>
            </a:r>
            <a:endParaRPr lang="en-GB" dirty="0"/>
          </a:p>
        </p:txBody>
      </p:sp>
      <p:cxnSp>
        <p:nvCxnSpPr>
          <p:cNvPr id="16" name="Straight Connector 15">
            <a:extLst>
              <a:ext uri="{FF2B5EF4-FFF2-40B4-BE49-F238E27FC236}">
                <a16:creationId xmlns:a16="http://schemas.microsoft.com/office/drawing/2014/main" id="{1DC508CA-3C3E-997E-A92D-D5D5B7D5EC8A}"/>
              </a:ext>
            </a:extLst>
          </p:cNvPr>
          <p:cNvCxnSpPr>
            <a:cxnSpLocks/>
          </p:cNvCxnSpPr>
          <p:nvPr/>
        </p:nvCxnSpPr>
        <p:spPr>
          <a:xfrm>
            <a:off x="934982" y="1389614"/>
            <a:ext cx="0" cy="5321150"/>
          </a:xfrm>
          <a:prstGeom prst="line">
            <a:avLst/>
          </a:prstGeom>
          <a:ln w="19050">
            <a:prstDash val="dash"/>
          </a:ln>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D50F42C8-E1B4-785A-B841-9CCBB5D5B53A}"/>
              </a:ext>
            </a:extLst>
          </p:cNvPr>
          <p:cNvCxnSpPr>
            <a:cxnSpLocks/>
          </p:cNvCxnSpPr>
          <p:nvPr/>
        </p:nvCxnSpPr>
        <p:spPr>
          <a:xfrm>
            <a:off x="6934096" y="1389606"/>
            <a:ext cx="0" cy="5222003"/>
          </a:xfrm>
          <a:prstGeom prst="line">
            <a:avLst/>
          </a:prstGeom>
          <a:ln w="19050">
            <a:prstDash val="dash"/>
          </a:ln>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D7062387-D450-BAC4-2268-FB619625F6DC}"/>
              </a:ext>
            </a:extLst>
          </p:cNvPr>
          <p:cNvCxnSpPr>
            <a:cxnSpLocks/>
          </p:cNvCxnSpPr>
          <p:nvPr/>
        </p:nvCxnSpPr>
        <p:spPr>
          <a:xfrm>
            <a:off x="4747710" y="1389608"/>
            <a:ext cx="0" cy="5321156"/>
          </a:xfrm>
          <a:prstGeom prst="line">
            <a:avLst/>
          </a:prstGeom>
          <a:ln w="19050">
            <a:prstDash val="dash"/>
          </a:ln>
        </p:spPr>
        <p:style>
          <a:lnRef idx="1">
            <a:schemeClr val="dk1"/>
          </a:lnRef>
          <a:fillRef idx="0">
            <a:schemeClr val="dk1"/>
          </a:fillRef>
          <a:effectRef idx="0">
            <a:schemeClr val="dk1"/>
          </a:effectRef>
          <a:fontRef idx="minor">
            <a:schemeClr val="tx1"/>
          </a:fontRef>
        </p:style>
      </p:cxnSp>
      <p:cxnSp>
        <p:nvCxnSpPr>
          <p:cNvPr id="8" name="Straight Arrow Connector 7">
            <a:extLst>
              <a:ext uri="{FF2B5EF4-FFF2-40B4-BE49-F238E27FC236}">
                <a16:creationId xmlns:a16="http://schemas.microsoft.com/office/drawing/2014/main" id="{4CFD20B9-0185-C68D-1D3E-EBFAE81D50B0}"/>
              </a:ext>
            </a:extLst>
          </p:cNvPr>
          <p:cNvCxnSpPr>
            <a:cxnSpLocks/>
          </p:cNvCxnSpPr>
          <p:nvPr/>
        </p:nvCxnSpPr>
        <p:spPr>
          <a:xfrm>
            <a:off x="934982" y="1558367"/>
            <a:ext cx="3639694"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11" name="Rectangle 10">
            <a:extLst>
              <a:ext uri="{FF2B5EF4-FFF2-40B4-BE49-F238E27FC236}">
                <a16:creationId xmlns:a16="http://schemas.microsoft.com/office/drawing/2014/main" id="{EEEAB638-28B6-ED7B-0F8D-0DA72D1D2EBC}"/>
              </a:ext>
            </a:extLst>
          </p:cNvPr>
          <p:cNvSpPr/>
          <p:nvPr/>
        </p:nvSpPr>
        <p:spPr>
          <a:xfrm>
            <a:off x="4670579" y="1482063"/>
            <a:ext cx="215746" cy="322774"/>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42" name="Rectangle 41">
            <a:extLst>
              <a:ext uri="{FF2B5EF4-FFF2-40B4-BE49-F238E27FC236}">
                <a16:creationId xmlns:a16="http://schemas.microsoft.com/office/drawing/2014/main" id="{E020DFF1-D90B-4BA7-172B-EDE8E4ACBD46}"/>
              </a:ext>
            </a:extLst>
          </p:cNvPr>
          <p:cNvSpPr/>
          <p:nvPr/>
        </p:nvSpPr>
        <p:spPr>
          <a:xfrm>
            <a:off x="427025" y="2030238"/>
            <a:ext cx="4738328" cy="1671554"/>
          </a:xfrm>
          <a:prstGeom prst="rect">
            <a:avLst/>
          </a:prstGeom>
          <a:noFill/>
          <a:ln w="3810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cxnSp>
        <p:nvCxnSpPr>
          <p:cNvPr id="46" name="Straight Connector 45">
            <a:extLst>
              <a:ext uri="{FF2B5EF4-FFF2-40B4-BE49-F238E27FC236}">
                <a16:creationId xmlns:a16="http://schemas.microsoft.com/office/drawing/2014/main" id="{93680C0B-81A2-6040-4396-15F70F665A47}"/>
              </a:ext>
            </a:extLst>
          </p:cNvPr>
          <p:cNvCxnSpPr/>
          <p:nvPr/>
        </p:nvCxnSpPr>
        <p:spPr>
          <a:xfrm>
            <a:off x="427025" y="2357968"/>
            <a:ext cx="1555074"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48" name="Straight Connector 47">
            <a:extLst>
              <a:ext uri="{FF2B5EF4-FFF2-40B4-BE49-F238E27FC236}">
                <a16:creationId xmlns:a16="http://schemas.microsoft.com/office/drawing/2014/main" id="{7FAC46A0-D36E-D606-5EFC-0423BF06405A}"/>
              </a:ext>
            </a:extLst>
          </p:cNvPr>
          <p:cNvCxnSpPr/>
          <p:nvPr/>
        </p:nvCxnSpPr>
        <p:spPr>
          <a:xfrm flipV="1">
            <a:off x="1973472" y="2030238"/>
            <a:ext cx="319178" cy="327730"/>
          </a:xfrm>
          <a:prstGeom prst="line">
            <a:avLst/>
          </a:prstGeom>
          <a:ln w="28575"/>
        </p:spPr>
        <p:style>
          <a:lnRef idx="1">
            <a:schemeClr val="dk1"/>
          </a:lnRef>
          <a:fillRef idx="0">
            <a:schemeClr val="dk1"/>
          </a:fillRef>
          <a:effectRef idx="0">
            <a:schemeClr val="dk1"/>
          </a:effectRef>
          <a:fontRef idx="minor">
            <a:schemeClr val="tx1"/>
          </a:fontRef>
        </p:style>
      </p:cxnSp>
      <p:cxnSp>
        <p:nvCxnSpPr>
          <p:cNvPr id="50" name="Straight Connector 49">
            <a:extLst>
              <a:ext uri="{FF2B5EF4-FFF2-40B4-BE49-F238E27FC236}">
                <a16:creationId xmlns:a16="http://schemas.microsoft.com/office/drawing/2014/main" id="{512F9097-9E09-4C53-2C6E-21CDE8AF7181}"/>
              </a:ext>
            </a:extLst>
          </p:cNvPr>
          <p:cNvCxnSpPr>
            <a:stCxn id="42" idx="1"/>
            <a:endCxn id="42" idx="3"/>
          </p:cNvCxnSpPr>
          <p:nvPr/>
        </p:nvCxnSpPr>
        <p:spPr>
          <a:xfrm>
            <a:off x="427025" y="2866015"/>
            <a:ext cx="4738328" cy="0"/>
          </a:xfrm>
          <a:prstGeom prst="line">
            <a:avLst/>
          </a:prstGeom>
          <a:ln w="28575">
            <a:prstDash val="sysDash"/>
          </a:ln>
        </p:spPr>
        <p:style>
          <a:lnRef idx="1">
            <a:schemeClr val="dk1"/>
          </a:lnRef>
          <a:fillRef idx="0">
            <a:schemeClr val="dk1"/>
          </a:fillRef>
          <a:effectRef idx="0">
            <a:schemeClr val="dk1"/>
          </a:effectRef>
          <a:fontRef idx="minor">
            <a:schemeClr val="tx1"/>
          </a:fontRef>
        </p:style>
      </p:cxnSp>
      <p:cxnSp>
        <p:nvCxnSpPr>
          <p:cNvPr id="52" name="Straight Arrow Connector 51">
            <a:extLst>
              <a:ext uri="{FF2B5EF4-FFF2-40B4-BE49-F238E27FC236}">
                <a16:creationId xmlns:a16="http://schemas.microsoft.com/office/drawing/2014/main" id="{77B34560-122D-3756-FE21-E238C1180406}"/>
              </a:ext>
            </a:extLst>
          </p:cNvPr>
          <p:cNvCxnSpPr>
            <a:cxnSpLocks/>
          </p:cNvCxnSpPr>
          <p:nvPr/>
        </p:nvCxnSpPr>
        <p:spPr>
          <a:xfrm flipH="1">
            <a:off x="934982" y="2642640"/>
            <a:ext cx="3812728" cy="0"/>
          </a:xfrm>
          <a:prstGeom prst="straightConnector1">
            <a:avLst/>
          </a:prstGeom>
          <a:ln w="38100">
            <a:prstDash val="dash"/>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53" name="Straight Arrow Connector 52">
            <a:extLst>
              <a:ext uri="{FF2B5EF4-FFF2-40B4-BE49-F238E27FC236}">
                <a16:creationId xmlns:a16="http://schemas.microsoft.com/office/drawing/2014/main" id="{F6122B5E-61D4-F668-F003-5E59D0DBA8BA}"/>
              </a:ext>
            </a:extLst>
          </p:cNvPr>
          <p:cNvCxnSpPr>
            <a:cxnSpLocks/>
          </p:cNvCxnSpPr>
          <p:nvPr/>
        </p:nvCxnSpPr>
        <p:spPr>
          <a:xfrm flipH="1">
            <a:off x="934982" y="3321251"/>
            <a:ext cx="3812728" cy="0"/>
          </a:xfrm>
          <a:prstGeom prst="straightConnector1">
            <a:avLst/>
          </a:prstGeom>
          <a:ln w="38100">
            <a:prstDash val="dash"/>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79" name="TextBox 78">
            <a:extLst>
              <a:ext uri="{FF2B5EF4-FFF2-40B4-BE49-F238E27FC236}">
                <a16:creationId xmlns:a16="http://schemas.microsoft.com/office/drawing/2014/main" id="{D4F07056-B642-86E5-08C9-EF0F298496BE}"/>
              </a:ext>
            </a:extLst>
          </p:cNvPr>
          <p:cNvSpPr txBox="1"/>
          <p:nvPr/>
        </p:nvSpPr>
        <p:spPr>
          <a:xfrm>
            <a:off x="955857" y="1555510"/>
            <a:ext cx="3583032" cy="369332"/>
          </a:xfrm>
          <a:prstGeom prst="rect">
            <a:avLst/>
          </a:prstGeom>
          <a:noFill/>
        </p:spPr>
        <p:txBody>
          <a:bodyPr wrap="none" rtlCol="0">
            <a:spAutoFit/>
          </a:bodyPr>
          <a:lstStyle/>
          <a:p>
            <a:r>
              <a:rPr lang="en-US" dirty="0"/>
              <a:t>1: Enter username and password</a:t>
            </a:r>
            <a:endParaRPr lang="en-GB" dirty="0"/>
          </a:p>
        </p:txBody>
      </p:sp>
      <p:sp>
        <p:nvSpPr>
          <p:cNvPr id="81" name="TextBox 80">
            <a:extLst>
              <a:ext uri="{FF2B5EF4-FFF2-40B4-BE49-F238E27FC236}">
                <a16:creationId xmlns:a16="http://schemas.microsoft.com/office/drawing/2014/main" id="{25438E89-4C0C-2389-28C4-D4C31B524EE1}"/>
              </a:ext>
            </a:extLst>
          </p:cNvPr>
          <p:cNvSpPr txBox="1"/>
          <p:nvPr/>
        </p:nvSpPr>
        <p:spPr>
          <a:xfrm>
            <a:off x="461447" y="2027671"/>
            <a:ext cx="1668149" cy="369332"/>
          </a:xfrm>
          <a:prstGeom prst="rect">
            <a:avLst/>
          </a:prstGeom>
          <a:noFill/>
        </p:spPr>
        <p:txBody>
          <a:bodyPr wrap="none" rtlCol="0">
            <a:spAutoFit/>
          </a:bodyPr>
          <a:lstStyle/>
          <a:p>
            <a:r>
              <a:rPr lang="en-US" b="1" dirty="0"/>
              <a:t>Alt</a:t>
            </a:r>
            <a:r>
              <a:rPr lang="en-US" dirty="0"/>
              <a:t> If Available</a:t>
            </a:r>
            <a:endParaRPr lang="en-GB" dirty="0"/>
          </a:p>
        </p:txBody>
      </p:sp>
      <p:sp>
        <p:nvSpPr>
          <p:cNvPr id="82" name="TextBox 81">
            <a:extLst>
              <a:ext uri="{FF2B5EF4-FFF2-40B4-BE49-F238E27FC236}">
                <a16:creationId xmlns:a16="http://schemas.microsoft.com/office/drawing/2014/main" id="{F45D942C-6AA7-8864-1293-5621FFD2A053}"/>
              </a:ext>
            </a:extLst>
          </p:cNvPr>
          <p:cNvSpPr txBox="1"/>
          <p:nvPr/>
        </p:nvSpPr>
        <p:spPr>
          <a:xfrm>
            <a:off x="900970" y="2313374"/>
            <a:ext cx="689291" cy="369332"/>
          </a:xfrm>
          <a:prstGeom prst="rect">
            <a:avLst/>
          </a:prstGeom>
          <a:noFill/>
        </p:spPr>
        <p:txBody>
          <a:bodyPr wrap="none" rtlCol="0">
            <a:spAutoFit/>
          </a:bodyPr>
          <a:lstStyle/>
          <a:p>
            <a:r>
              <a:rPr lang="en-US" dirty="0"/>
              <a:t>[Yes]</a:t>
            </a:r>
            <a:endParaRPr lang="en-GB" dirty="0"/>
          </a:p>
        </p:txBody>
      </p:sp>
      <p:sp>
        <p:nvSpPr>
          <p:cNvPr id="83" name="TextBox 82">
            <a:extLst>
              <a:ext uri="{FF2B5EF4-FFF2-40B4-BE49-F238E27FC236}">
                <a16:creationId xmlns:a16="http://schemas.microsoft.com/office/drawing/2014/main" id="{09DE4759-E2C9-32BC-210F-9E8BD34F843A}"/>
              </a:ext>
            </a:extLst>
          </p:cNvPr>
          <p:cNvSpPr txBox="1"/>
          <p:nvPr/>
        </p:nvSpPr>
        <p:spPr>
          <a:xfrm>
            <a:off x="915088" y="2866812"/>
            <a:ext cx="607859" cy="369332"/>
          </a:xfrm>
          <a:prstGeom prst="rect">
            <a:avLst/>
          </a:prstGeom>
          <a:noFill/>
        </p:spPr>
        <p:txBody>
          <a:bodyPr wrap="none" rtlCol="0">
            <a:spAutoFit/>
          </a:bodyPr>
          <a:lstStyle/>
          <a:p>
            <a:r>
              <a:rPr lang="en-US" dirty="0"/>
              <a:t>[No]</a:t>
            </a:r>
            <a:endParaRPr lang="en-GB" dirty="0"/>
          </a:p>
        </p:txBody>
      </p:sp>
      <p:sp>
        <p:nvSpPr>
          <p:cNvPr id="84" name="TextBox 83">
            <a:extLst>
              <a:ext uri="{FF2B5EF4-FFF2-40B4-BE49-F238E27FC236}">
                <a16:creationId xmlns:a16="http://schemas.microsoft.com/office/drawing/2014/main" id="{2DED0A96-0966-59A2-EF01-8377F568C776}"/>
              </a:ext>
            </a:extLst>
          </p:cNvPr>
          <p:cNvSpPr txBox="1"/>
          <p:nvPr/>
        </p:nvSpPr>
        <p:spPr>
          <a:xfrm>
            <a:off x="2202599" y="2242151"/>
            <a:ext cx="2351926" cy="369332"/>
          </a:xfrm>
          <a:prstGeom prst="rect">
            <a:avLst/>
          </a:prstGeom>
          <a:noFill/>
        </p:spPr>
        <p:txBody>
          <a:bodyPr wrap="none" rtlCol="0">
            <a:spAutoFit/>
          </a:bodyPr>
          <a:lstStyle/>
          <a:p>
            <a:r>
              <a:rPr lang="en-US" dirty="0"/>
              <a:t>3: Login Successfully</a:t>
            </a:r>
            <a:endParaRPr lang="en-GB" dirty="0"/>
          </a:p>
        </p:txBody>
      </p:sp>
      <p:sp>
        <p:nvSpPr>
          <p:cNvPr id="85" name="TextBox 84">
            <a:extLst>
              <a:ext uri="{FF2B5EF4-FFF2-40B4-BE49-F238E27FC236}">
                <a16:creationId xmlns:a16="http://schemas.microsoft.com/office/drawing/2014/main" id="{7A6F48B9-34EA-9C80-3CFC-C6191E279EB3}"/>
              </a:ext>
            </a:extLst>
          </p:cNvPr>
          <p:cNvSpPr txBox="1"/>
          <p:nvPr/>
        </p:nvSpPr>
        <p:spPr>
          <a:xfrm>
            <a:off x="900970" y="3315742"/>
            <a:ext cx="3929281" cy="369332"/>
          </a:xfrm>
          <a:prstGeom prst="rect">
            <a:avLst/>
          </a:prstGeom>
          <a:noFill/>
        </p:spPr>
        <p:txBody>
          <a:bodyPr wrap="none" rtlCol="0">
            <a:spAutoFit/>
          </a:bodyPr>
          <a:lstStyle/>
          <a:p>
            <a:r>
              <a:rPr lang="en-US" dirty="0"/>
              <a:t>4: Incorrect username and password</a:t>
            </a:r>
            <a:endParaRPr lang="en-GB" dirty="0"/>
          </a:p>
        </p:txBody>
      </p:sp>
      <p:sp>
        <p:nvSpPr>
          <p:cNvPr id="4" name="Rectangle 3">
            <a:extLst>
              <a:ext uri="{FF2B5EF4-FFF2-40B4-BE49-F238E27FC236}">
                <a16:creationId xmlns:a16="http://schemas.microsoft.com/office/drawing/2014/main" id="{F2A2229B-33BF-7E6A-21B9-83A6B7F87553}"/>
              </a:ext>
            </a:extLst>
          </p:cNvPr>
          <p:cNvSpPr/>
          <p:nvPr/>
        </p:nvSpPr>
        <p:spPr>
          <a:xfrm>
            <a:off x="8537428" y="733701"/>
            <a:ext cx="1266940" cy="655905"/>
          </a:xfrm>
          <a:prstGeom prst="rect">
            <a:avLst/>
          </a:prstGeom>
          <a:ln w="19050"/>
        </p:spPr>
        <p:style>
          <a:lnRef idx="2">
            <a:schemeClr val="dk1"/>
          </a:lnRef>
          <a:fillRef idx="1">
            <a:schemeClr val="lt1"/>
          </a:fillRef>
          <a:effectRef idx="0">
            <a:schemeClr val="dk1"/>
          </a:effectRef>
          <a:fontRef idx="minor">
            <a:schemeClr val="dk1"/>
          </a:fontRef>
        </p:style>
        <p:txBody>
          <a:bodyPr rtlCol="0" anchor="ctr"/>
          <a:lstStyle/>
          <a:p>
            <a:pPr algn="ctr"/>
            <a:r>
              <a:rPr lang="en-US" dirty="0"/>
              <a:t>EXCISE WEB API</a:t>
            </a:r>
            <a:endParaRPr lang="en-GB" dirty="0"/>
          </a:p>
        </p:txBody>
      </p:sp>
      <p:cxnSp>
        <p:nvCxnSpPr>
          <p:cNvPr id="6" name="Straight Connector 5">
            <a:extLst>
              <a:ext uri="{FF2B5EF4-FFF2-40B4-BE49-F238E27FC236}">
                <a16:creationId xmlns:a16="http://schemas.microsoft.com/office/drawing/2014/main" id="{373AA241-29E8-E738-4D59-1028E8EFDBD4}"/>
              </a:ext>
            </a:extLst>
          </p:cNvPr>
          <p:cNvCxnSpPr>
            <a:cxnSpLocks/>
          </p:cNvCxnSpPr>
          <p:nvPr/>
        </p:nvCxnSpPr>
        <p:spPr>
          <a:xfrm>
            <a:off x="9170898" y="1389603"/>
            <a:ext cx="0" cy="5321156"/>
          </a:xfrm>
          <a:prstGeom prst="line">
            <a:avLst/>
          </a:prstGeom>
          <a:ln w="19050">
            <a:prstDash val="dash"/>
          </a:ln>
        </p:spPr>
        <p:style>
          <a:lnRef idx="1">
            <a:schemeClr val="dk1"/>
          </a:lnRef>
          <a:fillRef idx="0">
            <a:schemeClr val="dk1"/>
          </a:fillRef>
          <a:effectRef idx="0">
            <a:schemeClr val="dk1"/>
          </a:effectRef>
          <a:fontRef idx="minor">
            <a:schemeClr val="tx1"/>
          </a:fontRef>
        </p:style>
      </p:cxnSp>
      <p:sp>
        <p:nvSpPr>
          <p:cNvPr id="7" name="Rectangle 6">
            <a:extLst>
              <a:ext uri="{FF2B5EF4-FFF2-40B4-BE49-F238E27FC236}">
                <a16:creationId xmlns:a16="http://schemas.microsoft.com/office/drawing/2014/main" id="{50B5ABF4-8E0D-8F20-53BF-F18E2381A099}"/>
              </a:ext>
            </a:extLst>
          </p:cNvPr>
          <p:cNvSpPr/>
          <p:nvPr/>
        </p:nvSpPr>
        <p:spPr>
          <a:xfrm>
            <a:off x="10546583" y="733701"/>
            <a:ext cx="1266940" cy="655905"/>
          </a:xfrm>
          <a:prstGeom prst="rect">
            <a:avLst/>
          </a:prstGeom>
          <a:ln w="19050"/>
        </p:spPr>
        <p:style>
          <a:lnRef idx="2">
            <a:schemeClr val="dk1"/>
          </a:lnRef>
          <a:fillRef idx="1">
            <a:schemeClr val="lt1"/>
          </a:fillRef>
          <a:effectRef idx="0">
            <a:schemeClr val="dk1"/>
          </a:effectRef>
          <a:fontRef idx="minor">
            <a:schemeClr val="dk1"/>
          </a:fontRef>
        </p:style>
        <p:txBody>
          <a:bodyPr rtlCol="0" anchor="ctr"/>
          <a:lstStyle/>
          <a:p>
            <a:pPr algn="ctr"/>
            <a:r>
              <a:rPr lang="en-US" dirty="0"/>
              <a:t>EXCISE DB</a:t>
            </a:r>
            <a:endParaRPr lang="en-GB" dirty="0"/>
          </a:p>
        </p:txBody>
      </p:sp>
      <p:cxnSp>
        <p:nvCxnSpPr>
          <p:cNvPr id="12" name="Straight Connector 11">
            <a:extLst>
              <a:ext uri="{FF2B5EF4-FFF2-40B4-BE49-F238E27FC236}">
                <a16:creationId xmlns:a16="http://schemas.microsoft.com/office/drawing/2014/main" id="{DA343B05-2D68-117D-A5D1-5D2C3F2B92EF}"/>
              </a:ext>
            </a:extLst>
          </p:cNvPr>
          <p:cNvCxnSpPr>
            <a:cxnSpLocks/>
          </p:cNvCxnSpPr>
          <p:nvPr/>
        </p:nvCxnSpPr>
        <p:spPr>
          <a:xfrm>
            <a:off x="11180053" y="1389603"/>
            <a:ext cx="0" cy="5321156"/>
          </a:xfrm>
          <a:prstGeom prst="line">
            <a:avLst/>
          </a:prstGeom>
          <a:ln w="19050">
            <a:prstDash val="dash"/>
          </a:ln>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CB9DF55B-3EDD-2267-494B-FB311B308029}"/>
              </a:ext>
            </a:extLst>
          </p:cNvPr>
          <p:cNvCxnSpPr>
            <a:cxnSpLocks/>
          </p:cNvCxnSpPr>
          <p:nvPr/>
        </p:nvCxnSpPr>
        <p:spPr>
          <a:xfrm>
            <a:off x="4920021" y="1762697"/>
            <a:ext cx="1868531"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17" name="Rectangle 16">
            <a:extLst>
              <a:ext uri="{FF2B5EF4-FFF2-40B4-BE49-F238E27FC236}">
                <a16:creationId xmlns:a16="http://schemas.microsoft.com/office/drawing/2014/main" id="{F34D0ABF-A6C0-7B7A-0912-94FA98791A16}"/>
              </a:ext>
            </a:extLst>
          </p:cNvPr>
          <p:cNvSpPr/>
          <p:nvPr/>
        </p:nvSpPr>
        <p:spPr>
          <a:xfrm>
            <a:off x="6838193" y="1714065"/>
            <a:ext cx="215746" cy="322774"/>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8" name="TextBox 17">
            <a:extLst>
              <a:ext uri="{FF2B5EF4-FFF2-40B4-BE49-F238E27FC236}">
                <a16:creationId xmlns:a16="http://schemas.microsoft.com/office/drawing/2014/main" id="{D85AEDE2-7E24-1E67-6FC0-6706742F5C71}"/>
              </a:ext>
            </a:extLst>
          </p:cNvPr>
          <p:cNvSpPr txBox="1"/>
          <p:nvPr/>
        </p:nvSpPr>
        <p:spPr>
          <a:xfrm>
            <a:off x="4940896" y="1759840"/>
            <a:ext cx="1897297" cy="276999"/>
          </a:xfrm>
          <a:prstGeom prst="rect">
            <a:avLst/>
          </a:prstGeom>
          <a:noFill/>
        </p:spPr>
        <p:txBody>
          <a:bodyPr wrap="square" rtlCol="0">
            <a:spAutoFit/>
          </a:bodyPr>
          <a:lstStyle/>
          <a:p>
            <a:r>
              <a:rPr lang="en-US" sz="1200" dirty="0"/>
              <a:t>2: Check from database </a:t>
            </a:r>
            <a:endParaRPr lang="en-GB" sz="1200" dirty="0"/>
          </a:p>
        </p:txBody>
      </p:sp>
      <p:cxnSp>
        <p:nvCxnSpPr>
          <p:cNvPr id="34" name="Straight Arrow Connector 33">
            <a:extLst>
              <a:ext uri="{FF2B5EF4-FFF2-40B4-BE49-F238E27FC236}">
                <a16:creationId xmlns:a16="http://schemas.microsoft.com/office/drawing/2014/main" id="{9EF25C53-EE37-E674-FB2E-3335A5870629}"/>
              </a:ext>
            </a:extLst>
          </p:cNvPr>
          <p:cNvCxnSpPr>
            <a:cxnSpLocks/>
          </p:cNvCxnSpPr>
          <p:nvPr/>
        </p:nvCxnSpPr>
        <p:spPr>
          <a:xfrm>
            <a:off x="991376" y="4585611"/>
            <a:ext cx="3543833"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35" name="Rectangle 34">
            <a:extLst>
              <a:ext uri="{FF2B5EF4-FFF2-40B4-BE49-F238E27FC236}">
                <a16:creationId xmlns:a16="http://schemas.microsoft.com/office/drawing/2014/main" id="{0C5E826F-1464-8595-4238-6B1FB8006A76}"/>
              </a:ext>
            </a:extLst>
          </p:cNvPr>
          <p:cNvSpPr/>
          <p:nvPr/>
        </p:nvSpPr>
        <p:spPr>
          <a:xfrm>
            <a:off x="4636157" y="4544930"/>
            <a:ext cx="215746" cy="2066679"/>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36" name="TextBox 35">
            <a:extLst>
              <a:ext uri="{FF2B5EF4-FFF2-40B4-BE49-F238E27FC236}">
                <a16:creationId xmlns:a16="http://schemas.microsoft.com/office/drawing/2014/main" id="{DEBA2F45-B298-33BC-6349-E13527741D01}"/>
              </a:ext>
            </a:extLst>
          </p:cNvPr>
          <p:cNvSpPr txBox="1"/>
          <p:nvPr/>
        </p:nvSpPr>
        <p:spPr>
          <a:xfrm>
            <a:off x="1771870" y="4595298"/>
            <a:ext cx="1897297" cy="276999"/>
          </a:xfrm>
          <a:prstGeom prst="rect">
            <a:avLst/>
          </a:prstGeom>
          <a:noFill/>
        </p:spPr>
        <p:txBody>
          <a:bodyPr wrap="square" rtlCol="0">
            <a:spAutoFit/>
          </a:bodyPr>
          <a:lstStyle/>
          <a:p>
            <a:r>
              <a:rPr lang="en-US" sz="1200" dirty="0"/>
              <a:t>5: Enter vehicle number </a:t>
            </a:r>
            <a:endParaRPr lang="en-GB" sz="1200" dirty="0"/>
          </a:p>
        </p:txBody>
      </p:sp>
      <p:cxnSp>
        <p:nvCxnSpPr>
          <p:cNvPr id="37" name="Straight Arrow Connector 36">
            <a:extLst>
              <a:ext uri="{FF2B5EF4-FFF2-40B4-BE49-F238E27FC236}">
                <a16:creationId xmlns:a16="http://schemas.microsoft.com/office/drawing/2014/main" id="{FC4C3F00-480F-4183-C737-6FF3C05DC449}"/>
              </a:ext>
            </a:extLst>
          </p:cNvPr>
          <p:cNvCxnSpPr>
            <a:cxnSpLocks/>
          </p:cNvCxnSpPr>
          <p:nvPr/>
        </p:nvCxnSpPr>
        <p:spPr>
          <a:xfrm flipV="1">
            <a:off x="4879126" y="4733797"/>
            <a:ext cx="4109940" cy="13201"/>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38" name="Rectangle 37">
            <a:extLst>
              <a:ext uri="{FF2B5EF4-FFF2-40B4-BE49-F238E27FC236}">
                <a16:creationId xmlns:a16="http://schemas.microsoft.com/office/drawing/2014/main" id="{44C66C96-0E00-B042-B52A-051379355C15}"/>
              </a:ext>
            </a:extLst>
          </p:cNvPr>
          <p:cNvSpPr/>
          <p:nvPr/>
        </p:nvSpPr>
        <p:spPr>
          <a:xfrm>
            <a:off x="9059345" y="4685374"/>
            <a:ext cx="215746" cy="1886164"/>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39" name="TextBox 38">
            <a:extLst>
              <a:ext uri="{FF2B5EF4-FFF2-40B4-BE49-F238E27FC236}">
                <a16:creationId xmlns:a16="http://schemas.microsoft.com/office/drawing/2014/main" id="{53F5D376-DD45-47C1-A59F-720FF4694C7C}"/>
              </a:ext>
            </a:extLst>
          </p:cNvPr>
          <p:cNvSpPr txBox="1"/>
          <p:nvPr/>
        </p:nvSpPr>
        <p:spPr>
          <a:xfrm>
            <a:off x="6305010" y="4729205"/>
            <a:ext cx="1897297" cy="276999"/>
          </a:xfrm>
          <a:prstGeom prst="rect">
            <a:avLst/>
          </a:prstGeom>
          <a:noFill/>
        </p:spPr>
        <p:txBody>
          <a:bodyPr wrap="square" rtlCol="0">
            <a:spAutoFit/>
          </a:bodyPr>
          <a:lstStyle/>
          <a:p>
            <a:r>
              <a:rPr lang="en-US" sz="1200" dirty="0"/>
              <a:t>6: Send vehicle number </a:t>
            </a:r>
            <a:endParaRPr lang="en-GB" sz="1200" dirty="0"/>
          </a:p>
        </p:txBody>
      </p:sp>
      <p:cxnSp>
        <p:nvCxnSpPr>
          <p:cNvPr id="51" name="Straight Arrow Connector 50">
            <a:extLst>
              <a:ext uri="{FF2B5EF4-FFF2-40B4-BE49-F238E27FC236}">
                <a16:creationId xmlns:a16="http://schemas.microsoft.com/office/drawing/2014/main" id="{5F042D42-E9A8-B4C1-0693-CA5029ABBDEA}"/>
              </a:ext>
            </a:extLst>
          </p:cNvPr>
          <p:cNvCxnSpPr>
            <a:cxnSpLocks/>
          </p:cNvCxnSpPr>
          <p:nvPr/>
        </p:nvCxnSpPr>
        <p:spPr>
          <a:xfrm flipH="1">
            <a:off x="991376" y="5755861"/>
            <a:ext cx="3543833" cy="0"/>
          </a:xfrm>
          <a:prstGeom prst="straightConnector1">
            <a:avLst/>
          </a:prstGeom>
          <a:ln w="38100">
            <a:prstDash val="dash"/>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55" name="TextBox 54">
            <a:extLst>
              <a:ext uri="{FF2B5EF4-FFF2-40B4-BE49-F238E27FC236}">
                <a16:creationId xmlns:a16="http://schemas.microsoft.com/office/drawing/2014/main" id="{522AE855-7B62-20DF-C17D-C4B53B7BBB64}"/>
              </a:ext>
            </a:extLst>
          </p:cNvPr>
          <p:cNvSpPr txBox="1"/>
          <p:nvPr/>
        </p:nvSpPr>
        <p:spPr>
          <a:xfrm>
            <a:off x="9325109" y="4454541"/>
            <a:ext cx="1897297" cy="461665"/>
          </a:xfrm>
          <a:prstGeom prst="rect">
            <a:avLst/>
          </a:prstGeom>
          <a:noFill/>
        </p:spPr>
        <p:txBody>
          <a:bodyPr wrap="square" rtlCol="0">
            <a:spAutoFit/>
          </a:bodyPr>
          <a:lstStyle/>
          <a:p>
            <a:r>
              <a:rPr lang="en-US" sz="1200" dirty="0"/>
              <a:t>7: Search given vehicle number into database </a:t>
            </a:r>
            <a:endParaRPr lang="en-GB" sz="1200" dirty="0"/>
          </a:p>
        </p:txBody>
      </p:sp>
      <p:sp>
        <p:nvSpPr>
          <p:cNvPr id="56" name="TextBox 55">
            <a:extLst>
              <a:ext uri="{FF2B5EF4-FFF2-40B4-BE49-F238E27FC236}">
                <a16:creationId xmlns:a16="http://schemas.microsoft.com/office/drawing/2014/main" id="{E7775E22-BA9C-604E-6721-DC2AC885AC9C}"/>
              </a:ext>
            </a:extLst>
          </p:cNvPr>
          <p:cNvSpPr txBox="1"/>
          <p:nvPr/>
        </p:nvSpPr>
        <p:spPr>
          <a:xfrm>
            <a:off x="5469350" y="5214696"/>
            <a:ext cx="2098251" cy="276999"/>
          </a:xfrm>
          <a:prstGeom prst="rect">
            <a:avLst/>
          </a:prstGeom>
          <a:noFill/>
        </p:spPr>
        <p:txBody>
          <a:bodyPr wrap="square" rtlCol="0">
            <a:spAutoFit/>
          </a:bodyPr>
          <a:lstStyle/>
          <a:p>
            <a:r>
              <a:rPr lang="en-US" sz="1200" dirty="0"/>
              <a:t>8: Provide details</a:t>
            </a:r>
            <a:endParaRPr lang="en-GB" sz="1200" dirty="0"/>
          </a:p>
        </p:txBody>
      </p:sp>
      <p:cxnSp>
        <p:nvCxnSpPr>
          <p:cNvPr id="19" name="Straight Arrow Connector 18">
            <a:extLst>
              <a:ext uri="{FF2B5EF4-FFF2-40B4-BE49-F238E27FC236}">
                <a16:creationId xmlns:a16="http://schemas.microsoft.com/office/drawing/2014/main" id="{78DEA0CC-8DBB-FC17-CDDE-49B714CB256B}"/>
              </a:ext>
            </a:extLst>
          </p:cNvPr>
          <p:cNvCxnSpPr>
            <a:cxnSpLocks/>
          </p:cNvCxnSpPr>
          <p:nvPr/>
        </p:nvCxnSpPr>
        <p:spPr>
          <a:xfrm>
            <a:off x="9340452" y="4937909"/>
            <a:ext cx="1814802"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27" name="Rectangle 26">
            <a:extLst>
              <a:ext uri="{FF2B5EF4-FFF2-40B4-BE49-F238E27FC236}">
                <a16:creationId xmlns:a16="http://schemas.microsoft.com/office/drawing/2014/main" id="{C1A7799D-0577-211C-0516-D8F84108F299}"/>
              </a:ext>
            </a:extLst>
          </p:cNvPr>
          <p:cNvSpPr/>
          <p:nvPr/>
        </p:nvSpPr>
        <p:spPr>
          <a:xfrm>
            <a:off x="424064" y="5041777"/>
            <a:ext cx="9111822" cy="1671554"/>
          </a:xfrm>
          <a:prstGeom prst="rect">
            <a:avLst/>
          </a:prstGeom>
          <a:noFill/>
          <a:ln w="3810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cxnSp>
        <p:nvCxnSpPr>
          <p:cNvPr id="28" name="Straight Connector 27">
            <a:extLst>
              <a:ext uri="{FF2B5EF4-FFF2-40B4-BE49-F238E27FC236}">
                <a16:creationId xmlns:a16="http://schemas.microsoft.com/office/drawing/2014/main" id="{5B34452B-F064-5EEB-F578-E18E92830CD6}"/>
              </a:ext>
            </a:extLst>
          </p:cNvPr>
          <p:cNvCxnSpPr/>
          <p:nvPr/>
        </p:nvCxnSpPr>
        <p:spPr>
          <a:xfrm>
            <a:off x="424064" y="5369507"/>
            <a:ext cx="1555074"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E6F1483B-7CD8-F7A7-206E-9916D01330C4}"/>
              </a:ext>
            </a:extLst>
          </p:cNvPr>
          <p:cNvCxnSpPr/>
          <p:nvPr/>
        </p:nvCxnSpPr>
        <p:spPr>
          <a:xfrm flipV="1">
            <a:off x="1970511" y="5041777"/>
            <a:ext cx="319178" cy="327730"/>
          </a:xfrm>
          <a:prstGeom prst="line">
            <a:avLst/>
          </a:prstGeom>
          <a:ln w="28575"/>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82EF6DF6-480A-7F85-D5C0-C3ECB4568E03}"/>
              </a:ext>
            </a:extLst>
          </p:cNvPr>
          <p:cNvCxnSpPr>
            <a:cxnSpLocks/>
            <a:stCxn id="27" idx="1"/>
            <a:endCxn id="27" idx="3"/>
          </p:cNvCxnSpPr>
          <p:nvPr/>
        </p:nvCxnSpPr>
        <p:spPr>
          <a:xfrm>
            <a:off x="424064" y="5877554"/>
            <a:ext cx="9111822" cy="0"/>
          </a:xfrm>
          <a:prstGeom prst="line">
            <a:avLst/>
          </a:prstGeom>
          <a:ln w="28575">
            <a:prstDash val="sysDash"/>
          </a:ln>
        </p:spPr>
        <p:style>
          <a:lnRef idx="1">
            <a:schemeClr val="dk1"/>
          </a:lnRef>
          <a:fillRef idx="0">
            <a:schemeClr val="dk1"/>
          </a:fillRef>
          <a:effectRef idx="0">
            <a:schemeClr val="dk1"/>
          </a:effectRef>
          <a:fontRef idx="minor">
            <a:schemeClr val="tx1"/>
          </a:fontRef>
        </p:style>
      </p:cxnSp>
      <p:sp>
        <p:nvSpPr>
          <p:cNvPr id="40" name="TextBox 39">
            <a:extLst>
              <a:ext uri="{FF2B5EF4-FFF2-40B4-BE49-F238E27FC236}">
                <a16:creationId xmlns:a16="http://schemas.microsoft.com/office/drawing/2014/main" id="{C6975E72-4DAA-E15B-1F8A-C6B6F3B3B622}"/>
              </a:ext>
            </a:extLst>
          </p:cNvPr>
          <p:cNvSpPr txBox="1"/>
          <p:nvPr/>
        </p:nvSpPr>
        <p:spPr>
          <a:xfrm>
            <a:off x="458486" y="5039210"/>
            <a:ext cx="1668149" cy="369332"/>
          </a:xfrm>
          <a:prstGeom prst="rect">
            <a:avLst/>
          </a:prstGeom>
          <a:noFill/>
        </p:spPr>
        <p:txBody>
          <a:bodyPr wrap="none" rtlCol="0">
            <a:spAutoFit/>
          </a:bodyPr>
          <a:lstStyle/>
          <a:p>
            <a:r>
              <a:rPr lang="en-US" b="1" dirty="0"/>
              <a:t>Alt</a:t>
            </a:r>
            <a:r>
              <a:rPr lang="en-US" dirty="0"/>
              <a:t> If Available</a:t>
            </a:r>
            <a:endParaRPr lang="en-GB" dirty="0"/>
          </a:p>
        </p:txBody>
      </p:sp>
      <p:sp>
        <p:nvSpPr>
          <p:cNvPr id="41" name="TextBox 40">
            <a:extLst>
              <a:ext uri="{FF2B5EF4-FFF2-40B4-BE49-F238E27FC236}">
                <a16:creationId xmlns:a16="http://schemas.microsoft.com/office/drawing/2014/main" id="{E2D7D49B-841D-1AEB-248B-34956D05D917}"/>
              </a:ext>
            </a:extLst>
          </p:cNvPr>
          <p:cNvSpPr txBox="1"/>
          <p:nvPr/>
        </p:nvSpPr>
        <p:spPr>
          <a:xfrm>
            <a:off x="898009" y="5324913"/>
            <a:ext cx="689291" cy="369332"/>
          </a:xfrm>
          <a:prstGeom prst="rect">
            <a:avLst/>
          </a:prstGeom>
          <a:noFill/>
        </p:spPr>
        <p:txBody>
          <a:bodyPr wrap="none" rtlCol="0">
            <a:spAutoFit/>
          </a:bodyPr>
          <a:lstStyle/>
          <a:p>
            <a:r>
              <a:rPr lang="en-US" dirty="0"/>
              <a:t>[Yes]</a:t>
            </a:r>
            <a:endParaRPr lang="en-GB" dirty="0"/>
          </a:p>
        </p:txBody>
      </p:sp>
      <p:sp>
        <p:nvSpPr>
          <p:cNvPr id="43" name="TextBox 42">
            <a:extLst>
              <a:ext uri="{FF2B5EF4-FFF2-40B4-BE49-F238E27FC236}">
                <a16:creationId xmlns:a16="http://schemas.microsoft.com/office/drawing/2014/main" id="{0E13F1BD-54D1-3522-9BE4-4976CF417137}"/>
              </a:ext>
            </a:extLst>
          </p:cNvPr>
          <p:cNvSpPr txBox="1"/>
          <p:nvPr/>
        </p:nvSpPr>
        <p:spPr>
          <a:xfrm>
            <a:off x="912127" y="5878351"/>
            <a:ext cx="607859" cy="369332"/>
          </a:xfrm>
          <a:prstGeom prst="rect">
            <a:avLst/>
          </a:prstGeom>
          <a:noFill/>
        </p:spPr>
        <p:txBody>
          <a:bodyPr wrap="none" rtlCol="0">
            <a:spAutoFit/>
          </a:bodyPr>
          <a:lstStyle/>
          <a:p>
            <a:r>
              <a:rPr lang="en-US" dirty="0"/>
              <a:t>[No]</a:t>
            </a:r>
            <a:endParaRPr lang="en-GB" dirty="0"/>
          </a:p>
        </p:txBody>
      </p:sp>
      <p:cxnSp>
        <p:nvCxnSpPr>
          <p:cNvPr id="58" name="Straight Arrow Connector 57">
            <a:extLst>
              <a:ext uri="{FF2B5EF4-FFF2-40B4-BE49-F238E27FC236}">
                <a16:creationId xmlns:a16="http://schemas.microsoft.com/office/drawing/2014/main" id="{8FD59E5A-172D-42ED-2A9B-66D16AB49E5F}"/>
              </a:ext>
            </a:extLst>
          </p:cNvPr>
          <p:cNvCxnSpPr>
            <a:cxnSpLocks/>
          </p:cNvCxnSpPr>
          <p:nvPr/>
        </p:nvCxnSpPr>
        <p:spPr>
          <a:xfrm flipH="1">
            <a:off x="1010692" y="6540027"/>
            <a:ext cx="3543833" cy="0"/>
          </a:xfrm>
          <a:prstGeom prst="straightConnector1">
            <a:avLst/>
          </a:prstGeom>
          <a:ln w="38100">
            <a:prstDash val="dash"/>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59" name="Straight Arrow Connector 58">
            <a:extLst>
              <a:ext uri="{FF2B5EF4-FFF2-40B4-BE49-F238E27FC236}">
                <a16:creationId xmlns:a16="http://schemas.microsoft.com/office/drawing/2014/main" id="{3B0ECBC9-E273-D40B-FCAC-424C6E265A38}"/>
              </a:ext>
            </a:extLst>
          </p:cNvPr>
          <p:cNvCxnSpPr>
            <a:cxnSpLocks/>
          </p:cNvCxnSpPr>
          <p:nvPr/>
        </p:nvCxnSpPr>
        <p:spPr>
          <a:xfrm flipH="1">
            <a:off x="4920021" y="5573596"/>
            <a:ext cx="4018416" cy="0"/>
          </a:xfrm>
          <a:prstGeom prst="straightConnector1">
            <a:avLst/>
          </a:prstGeom>
          <a:ln w="38100">
            <a:prstDash val="dash"/>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61" name="Straight Arrow Connector 60">
            <a:extLst>
              <a:ext uri="{FF2B5EF4-FFF2-40B4-BE49-F238E27FC236}">
                <a16:creationId xmlns:a16="http://schemas.microsoft.com/office/drawing/2014/main" id="{817DE2DA-5794-2B8B-4989-790BA3F4AE2F}"/>
              </a:ext>
            </a:extLst>
          </p:cNvPr>
          <p:cNvCxnSpPr>
            <a:cxnSpLocks/>
          </p:cNvCxnSpPr>
          <p:nvPr/>
        </p:nvCxnSpPr>
        <p:spPr>
          <a:xfrm flipH="1">
            <a:off x="4920021" y="6246274"/>
            <a:ext cx="4018416" cy="0"/>
          </a:xfrm>
          <a:prstGeom prst="straightConnector1">
            <a:avLst/>
          </a:prstGeom>
          <a:ln w="38100">
            <a:prstDash val="dash"/>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62" name="TextBox 61">
            <a:extLst>
              <a:ext uri="{FF2B5EF4-FFF2-40B4-BE49-F238E27FC236}">
                <a16:creationId xmlns:a16="http://schemas.microsoft.com/office/drawing/2014/main" id="{A752D7DA-EEFF-A8D1-9A39-9A7C103E3886}"/>
              </a:ext>
            </a:extLst>
          </p:cNvPr>
          <p:cNvSpPr txBox="1"/>
          <p:nvPr/>
        </p:nvSpPr>
        <p:spPr>
          <a:xfrm>
            <a:off x="2089699" y="5444058"/>
            <a:ext cx="2098251" cy="276999"/>
          </a:xfrm>
          <a:prstGeom prst="rect">
            <a:avLst/>
          </a:prstGeom>
          <a:noFill/>
        </p:spPr>
        <p:txBody>
          <a:bodyPr wrap="square" rtlCol="0">
            <a:spAutoFit/>
          </a:bodyPr>
          <a:lstStyle/>
          <a:p>
            <a:r>
              <a:rPr lang="en-US" sz="1200" dirty="0"/>
              <a:t>9: Display details</a:t>
            </a:r>
            <a:endParaRPr lang="en-GB" sz="1200" dirty="0"/>
          </a:p>
        </p:txBody>
      </p:sp>
      <p:sp>
        <p:nvSpPr>
          <p:cNvPr id="63" name="TextBox 62">
            <a:extLst>
              <a:ext uri="{FF2B5EF4-FFF2-40B4-BE49-F238E27FC236}">
                <a16:creationId xmlns:a16="http://schemas.microsoft.com/office/drawing/2014/main" id="{27145047-FCEB-5CB4-9AEF-472BBB6C6DFF}"/>
              </a:ext>
            </a:extLst>
          </p:cNvPr>
          <p:cNvSpPr txBox="1"/>
          <p:nvPr/>
        </p:nvSpPr>
        <p:spPr>
          <a:xfrm>
            <a:off x="5335679" y="6281848"/>
            <a:ext cx="2098251" cy="276999"/>
          </a:xfrm>
          <a:prstGeom prst="rect">
            <a:avLst/>
          </a:prstGeom>
          <a:noFill/>
        </p:spPr>
        <p:txBody>
          <a:bodyPr wrap="square" rtlCol="0">
            <a:spAutoFit/>
          </a:bodyPr>
          <a:lstStyle/>
          <a:p>
            <a:r>
              <a:rPr lang="en-US" sz="1200" dirty="0"/>
              <a:t>10: Generate error</a:t>
            </a:r>
            <a:endParaRPr lang="en-GB" sz="1200" dirty="0"/>
          </a:p>
        </p:txBody>
      </p:sp>
      <p:sp>
        <p:nvSpPr>
          <p:cNvPr id="64" name="TextBox 63">
            <a:extLst>
              <a:ext uri="{FF2B5EF4-FFF2-40B4-BE49-F238E27FC236}">
                <a16:creationId xmlns:a16="http://schemas.microsoft.com/office/drawing/2014/main" id="{9FEC402D-EE8E-7673-2454-339540FBCB9D}"/>
              </a:ext>
            </a:extLst>
          </p:cNvPr>
          <p:cNvSpPr txBox="1"/>
          <p:nvPr/>
        </p:nvSpPr>
        <p:spPr>
          <a:xfrm>
            <a:off x="1973100" y="6192947"/>
            <a:ext cx="2098251" cy="276999"/>
          </a:xfrm>
          <a:prstGeom prst="rect">
            <a:avLst/>
          </a:prstGeom>
          <a:noFill/>
        </p:spPr>
        <p:txBody>
          <a:bodyPr wrap="square" rtlCol="0">
            <a:spAutoFit/>
          </a:bodyPr>
          <a:lstStyle/>
          <a:p>
            <a:r>
              <a:rPr lang="en-US" sz="1200" dirty="0"/>
              <a:t>11: Display error</a:t>
            </a:r>
            <a:endParaRPr lang="en-GB" sz="1200" dirty="0"/>
          </a:p>
        </p:txBody>
      </p:sp>
    </p:spTree>
    <p:extLst>
      <p:ext uri="{BB962C8B-B14F-4D97-AF65-F5344CB8AC3E}">
        <p14:creationId xmlns:p14="http://schemas.microsoft.com/office/powerpoint/2010/main" val="14031368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par>
                                <p:cTn id="17" presetID="10"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500"/>
                                        <p:tgtEl>
                                          <p:spTgt spid="10"/>
                                        </p:tgtEl>
                                      </p:cBhvr>
                                    </p:animEffect>
                                  </p:childTnLst>
                                </p:cTn>
                              </p:par>
                              <p:par>
                                <p:cTn id="29" presetID="10" presetClass="entr" presetSubtype="0" fill="hold" nodeType="with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fade">
                                      <p:cBhvr>
                                        <p:cTn id="31" dur="500"/>
                                        <p:tgtEl>
                                          <p:spTgt spid="16"/>
                                        </p:tgtEl>
                                      </p:cBhvr>
                                    </p:animEffect>
                                  </p:childTnLst>
                                </p:cTn>
                              </p:par>
                              <p:par>
                                <p:cTn id="32" presetID="10" presetClass="entr" presetSubtype="0" fill="hold" nodeType="with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fade">
                                      <p:cBhvr>
                                        <p:cTn id="34" dur="500"/>
                                        <p:tgtEl>
                                          <p:spTgt spid="20"/>
                                        </p:tgtEl>
                                      </p:cBhvr>
                                    </p:animEffect>
                                  </p:childTnLst>
                                </p:cTn>
                              </p:par>
                              <p:par>
                                <p:cTn id="35" presetID="10" presetClass="entr" presetSubtype="0" fill="hold" nodeType="with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fade">
                                      <p:cBhvr>
                                        <p:cTn id="37" dur="500"/>
                                        <p:tgtEl>
                                          <p:spTgt spid="21"/>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8"/>
                                        </p:tgtEl>
                                        <p:attrNameLst>
                                          <p:attrName>style.visibility</p:attrName>
                                        </p:attrNameLst>
                                      </p:cBhvr>
                                      <p:to>
                                        <p:strVal val="visible"/>
                                      </p:to>
                                    </p:set>
                                    <p:animEffect transition="in" filter="fade">
                                      <p:cBhvr>
                                        <p:cTn id="42" dur="500"/>
                                        <p:tgtEl>
                                          <p:spTgt spid="8"/>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79"/>
                                        </p:tgtEl>
                                        <p:attrNameLst>
                                          <p:attrName>style.visibility</p:attrName>
                                        </p:attrNameLst>
                                      </p:cBhvr>
                                      <p:to>
                                        <p:strVal val="visible"/>
                                      </p:to>
                                    </p:set>
                                    <p:animEffect transition="in" filter="fade">
                                      <p:cBhvr>
                                        <p:cTn id="45" dur="500"/>
                                        <p:tgtEl>
                                          <p:spTgt spid="79"/>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1"/>
                                        </p:tgtEl>
                                        <p:attrNameLst>
                                          <p:attrName>style.visibility</p:attrName>
                                        </p:attrNameLst>
                                      </p:cBhvr>
                                      <p:to>
                                        <p:strVal val="visible"/>
                                      </p:to>
                                    </p:set>
                                    <p:animEffect transition="in" filter="fade">
                                      <p:cBhvr>
                                        <p:cTn id="48" dur="500"/>
                                        <p:tgtEl>
                                          <p:spTgt spid="11"/>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15"/>
                                        </p:tgtEl>
                                        <p:attrNameLst>
                                          <p:attrName>style.visibility</p:attrName>
                                        </p:attrNameLst>
                                      </p:cBhvr>
                                      <p:to>
                                        <p:strVal val="visible"/>
                                      </p:to>
                                    </p:set>
                                    <p:animEffect transition="in" filter="fade">
                                      <p:cBhvr>
                                        <p:cTn id="53" dur="500"/>
                                        <p:tgtEl>
                                          <p:spTgt spid="15"/>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18"/>
                                        </p:tgtEl>
                                        <p:attrNameLst>
                                          <p:attrName>style.visibility</p:attrName>
                                        </p:attrNameLst>
                                      </p:cBhvr>
                                      <p:to>
                                        <p:strVal val="visible"/>
                                      </p:to>
                                    </p:set>
                                    <p:animEffect transition="in" filter="fade">
                                      <p:cBhvr>
                                        <p:cTn id="56" dur="500"/>
                                        <p:tgtEl>
                                          <p:spTgt spid="18"/>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17"/>
                                        </p:tgtEl>
                                        <p:attrNameLst>
                                          <p:attrName>style.visibility</p:attrName>
                                        </p:attrNameLst>
                                      </p:cBhvr>
                                      <p:to>
                                        <p:strVal val="visible"/>
                                      </p:to>
                                    </p:set>
                                    <p:animEffect transition="in" filter="fade">
                                      <p:cBhvr>
                                        <p:cTn id="59" dur="500"/>
                                        <p:tgtEl>
                                          <p:spTgt spid="17"/>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42"/>
                                        </p:tgtEl>
                                        <p:attrNameLst>
                                          <p:attrName>style.visibility</p:attrName>
                                        </p:attrNameLst>
                                      </p:cBhvr>
                                      <p:to>
                                        <p:strVal val="visible"/>
                                      </p:to>
                                    </p:set>
                                    <p:animEffect transition="in" filter="fade">
                                      <p:cBhvr>
                                        <p:cTn id="64" dur="500"/>
                                        <p:tgtEl>
                                          <p:spTgt spid="42"/>
                                        </p:tgtEl>
                                      </p:cBhvr>
                                    </p:animEffect>
                                  </p:childTnLst>
                                </p:cTn>
                              </p:par>
                              <p:par>
                                <p:cTn id="65" presetID="10" presetClass="entr" presetSubtype="0" fill="hold" nodeType="withEffect">
                                  <p:stCondLst>
                                    <p:cond delay="0"/>
                                  </p:stCondLst>
                                  <p:childTnLst>
                                    <p:set>
                                      <p:cBhvr>
                                        <p:cTn id="66" dur="1" fill="hold">
                                          <p:stCondLst>
                                            <p:cond delay="0"/>
                                          </p:stCondLst>
                                        </p:cTn>
                                        <p:tgtEl>
                                          <p:spTgt spid="46"/>
                                        </p:tgtEl>
                                        <p:attrNameLst>
                                          <p:attrName>style.visibility</p:attrName>
                                        </p:attrNameLst>
                                      </p:cBhvr>
                                      <p:to>
                                        <p:strVal val="visible"/>
                                      </p:to>
                                    </p:set>
                                    <p:animEffect transition="in" filter="fade">
                                      <p:cBhvr>
                                        <p:cTn id="67" dur="500"/>
                                        <p:tgtEl>
                                          <p:spTgt spid="46"/>
                                        </p:tgtEl>
                                      </p:cBhvr>
                                    </p:animEffect>
                                  </p:childTnLst>
                                </p:cTn>
                              </p:par>
                              <p:par>
                                <p:cTn id="68" presetID="10" presetClass="entr" presetSubtype="0" fill="hold" nodeType="withEffect">
                                  <p:stCondLst>
                                    <p:cond delay="0"/>
                                  </p:stCondLst>
                                  <p:childTnLst>
                                    <p:set>
                                      <p:cBhvr>
                                        <p:cTn id="69" dur="1" fill="hold">
                                          <p:stCondLst>
                                            <p:cond delay="0"/>
                                          </p:stCondLst>
                                        </p:cTn>
                                        <p:tgtEl>
                                          <p:spTgt spid="48"/>
                                        </p:tgtEl>
                                        <p:attrNameLst>
                                          <p:attrName>style.visibility</p:attrName>
                                        </p:attrNameLst>
                                      </p:cBhvr>
                                      <p:to>
                                        <p:strVal val="visible"/>
                                      </p:to>
                                    </p:set>
                                    <p:animEffect transition="in" filter="fade">
                                      <p:cBhvr>
                                        <p:cTn id="70" dur="500"/>
                                        <p:tgtEl>
                                          <p:spTgt spid="48"/>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81"/>
                                        </p:tgtEl>
                                        <p:attrNameLst>
                                          <p:attrName>style.visibility</p:attrName>
                                        </p:attrNameLst>
                                      </p:cBhvr>
                                      <p:to>
                                        <p:strVal val="visible"/>
                                      </p:to>
                                    </p:set>
                                    <p:animEffect transition="in" filter="fade">
                                      <p:cBhvr>
                                        <p:cTn id="73" dur="500"/>
                                        <p:tgtEl>
                                          <p:spTgt spid="81"/>
                                        </p:tgtEl>
                                      </p:cBhvr>
                                    </p:animEffect>
                                  </p:childTnLst>
                                </p:cTn>
                              </p:par>
                              <p:par>
                                <p:cTn id="74" presetID="10" presetClass="entr" presetSubtype="0" fill="hold" nodeType="withEffect">
                                  <p:stCondLst>
                                    <p:cond delay="0"/>
                                  </p:stCondLst>
                                  <p:childTnLst>
                                    <p:set>
                                      <p:cBhvr>
                                        <p:cTn id="75" dur="1" fill="hold">
                                          <p:stCondLst>
                                            <p:cond delay="0"/>
                                          </p:stCondLst>
                                        </p:cTn>
                                        <p:tgtEl>
                                          <p:spTgt spid="50"/>
                                        </p:tgtEl>
                                        <p:attrNameLst>
                                          <p:attrName>style.visibility</p:attrName>
                                        </p:attrNameLst>
                                      </p:cBhvr>
                                      <p:to>
                                        <p:strVal val="visible"/>
                                      </p:to>
                                    </p:set>
                                    <p:animEffect transition="in" filter="fade">
                                      <p:cBhvr>
                                        <p:cTn id="76" dur="500"/>
                                        <p:tgtEl>
                                          <p:spTgt spid="50"/>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82"/>
                                        </p:tgtEl>
                                        <p:attrNameLst>
                                          <p:attrName>style.visibility</p:attrName>
                                        </p:attrNameLst>
                                      </p:cBhvr>
                                      <p:to>
                                        <p:strVal val="visible"/>
                                      </p:to>
                                    </p:set>
                                    <p:animEffect transition="in" filter="fade">
                                      <p:cBhvr>
                                        <p:cTn id="79" dur="500"/>
                                        <p:tgtEl>
                                          <p:spTgt spid="82"/>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83"/>
                                        </p:tgtEl>
                                        <p:attrNameLst>
                                          <p:attrName>style.visibility</p:attrName>
                                        </p:attrNameLst>
                                      </p:cBhvr>
                                      <p:to>
                                        <p:strVal val="visible"/>
                                      </p:to>
                                    </p:set>
                                    <p:animEffect transition="in" filter="fade">
                                      <p:cBhvr>
                                        <p:cTn id="82" dur="500"/>
                                        <p:tgtEl>
                                          <p:spTgt spid="83"/>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nodeType="clickEffect">
                                  <p:stCondLst>
                                    <p:cond delay="0"/>
                                  </p:stCondLst>
                                  <p:childTnLst>
                                    <p:set>
                                      <p:cBhvr>
                                        <p:cTn id="86" dur="1" fill="hold">
                                          <p:stCondLst>
                                            <p:cond delay="0"/>
                                          </p:stCondLst>
                                        </p:cTn>
                                        <p:tgtEl>
                                          <p:spTgt spid="52"/>
                                        </p:tgtEl>
                                        <p:attrNameLst>
                                          <p:attrName>style.visibility</p:attrName>
                                        </p:attrNameLst>
                                      </p:cBhvr>
                                      <p:to>
                                        <p:strVal val="visible"/>
                                      </p:to>
                                    </p:set>
                                    <p:animEffect transition="in" filter="fade">
                                      <p:cBhvr>
                                        <p:cTn id="87" dur="500"/>
                                        <p:tgtEl>
                                          <p:spTgt spid="52"/>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84"/>
                                        </p:tgtEl>
                                        <p:attrNameLst>
                                          <p:attrName>style.visibility</p:attrName>
                                        </p:attrNameLst>
                                      </p:cBhvr>
                                      <p:to>
                                        <p:strVal val="visible"/>
                                      </p:to>
                                    </p:set>
                                    <p:animEffect transition="in" filter="fade">
                                      <p:cBhvr>
                                        <p:cTn id="90" dur="500"/>
                                        <p:tgtEl>
                                          <p:spTgt spid="84"/>
                                        </p:tgtEl>
                                      </p:cBhvr>
                                    </p:animEffect>
                                  </p:childTnLst>
                                </p:cTn>
                              </p:par>
                            </p:childTnLst>
                          </p:cTn>
                        </p:par>
                      </p:childTnLst>
                    </p:cTn>
                  </p:par>
                  <p:par>
                    <p:cTn id="91" fill="hold">
                      <p:stCondLst>
                        <p:cond delay="indefinite"/>
                      </p:stCondLst>
                      <p:childTnLst>
                        <p:par>
                          <p:cTn id="92" fill="hold">
                            <p:stCondLst>
                              <p:cond delay="0"/>
                            </p:stCondLst>
                            <p:childTnLst>
                              <p:par>
                                <p:cTn id="93" presetID="10" presetClass="entr" presetSubtype="0" fill="hold" nodeType="clickEffect">
                                  <p:stCondLst>
                                    <p:cond delay="0"/>
                                  </p:stCondLst>
                                  <p:childTnLst>
                                    <p:set>
                                      <p:cBhvr>
                                        <p:cTn id="94" dur="1" fill="hold">
                                          <p:stCondLst>
                                            <p:cond delay="0"/>
                                          </p:stCondLst>
                                        </p:cTn>
                                        <p:tgtEl>
                                          <p:spTgt spid="53"/>
                                        </p:tgtEl>
                                        <p:attrNameLst>
                                          <p:attrName>style.visibility</p:attrName>
                                        </p:attrNameLst>
                                      </p:cBhvr>
                                      <p:to>
                                        <p:strVal val="visible"/>
                                      </p:to>
                                    </p:set>
                                    <p:animEffect transition="in" filter="fade">
                                      <p:cBhvr>
                                        <p:cTn id="95" dur="500"/>
                                        <p:tgtEl>
                                          <p:spTgt spid="53"/>
                                        </p:tgtEl>
                                      </p:cBhvr>
                                    </p:animEffect>
                                  </p:childTnLst>
                                </p:cTn>
                              </p:par>
                              <p:par>
                                <p:cTn id="96" presetID="10" presetClass="entr" presetSubtype="0" fill="hold" grpId="0" nodeType="withEffect">
                                  <p:stCondLst>
                                    <p:cond delay="0"/>
                                  </p:stCondLst>
                                  <p:childTnLst>
                                    <p:set>
                                      <p:cBhvr>
                                        <p:cTn id="97" dur="1" fill="hold">
                                          <p:stCondLst>
                                            <p:cond delay="0"/>
                                          </p:stCondLst>
                                        </p:cTn>
                                        <p:tgtEl>
                                          <p:spTgt spid="85"/>
                                        </p:tgtEl>
                                        <p:attrNameLst>
                                          <p:attrName>style.visibility</p:attrName>
                                        </p:attrNameLst>
                                      </p:cBhvr>
                                      <p:to>
                                        <p:strVal val="visible"/>
                                      </p:to>
                                    </p:set>
                                    <p:animEffect transition="in" filter="fade">
                                      <p:cBhvr>
                                        <p:cTn id="98" dur="500"/>
                                        <p:tgtEl>
                                          <p:spTgt spid="85"/>
                                        </p:tgtEl>
                                      </p:cBhvr>
                                    </p:animEffect>
                                  </p:childTnLst>
                                </p:cTn>
                              </p:par>
                            </p:childTnLst>
                          </p:cTn>
                        </p:par>
                      </p:childTnLst>
                    </p:cTn>
                  </p:par>
                  <p:par>
                    <p:cTn id="99" fill="hold">
                      <p:stCondLst>
                        <p:cond delay="indefinite"/>
                      </p:stCondLst>
                      <p:childTnLst>
                        <p:par>
                          <p:cTn id="100" fill="hold">
                            <p:stCondLst>
                              <p:cond delay="0"/>
                            </p:stCondLst>
                            <p:childTnLst>
                              <p:par>
                                <p:cTn id="101" presetID="10" presetClass="entr" presetSubtype="0" fill="hold" nodeType="clickEffect">
                                  <p:stCondLst>
                                    <p:cond delay="0"/>
                                  </p:stCondLst>
                                  <p:childTnLst>
                                    <p:set>
                                      <p:cBhvr>
                                        <p:cTn id="102" dur="1" fill="hold">
                                          <p:stCondLst>
                                            <p:cond delay="0"/>
                                          </p:stCondLst>
                                        </p:cTn>
                                        <p:tgtEl>
                                          <p:spTgt spid="34"/>
                                        </p:tgtEl>
                                        <p:attrNameLst>
                                          <p:attrName>style.visibility</p:attrName>
                                        </p:attrNameLst>
                                      </p:cBhvr>
                                      <p:to>
                                        <p:strVal val="visible"/>
                                      </p:to>
                                    </p:set>
                                    <p:animEffect transition="in" filter="fade">
                                      <p:cBhvr>
                                        <p:cTn id="103" dur="500"/>
                                        <p:tgtEl>
                                          <p:spTgt spid="34"/>
                                        </p:tgtEl>
                                      </p:cBhvr>
                                    </p:animEffect>
                                  </p:childTnLst>
                                </p:cTn>
                              </p:par>
                              <p:par>
                                <p:cTn id="104" presetID="10" presetClass="entr" presetSubtype="0" fill="hold" grpId="0" nodeType="withEffect">
                                  <p:stCondLst>
                                    <p:cond delay="0"/>
                                  </p:stCondLst>
                                  <p:childTnLst>
                                    <p:set>
                                      <p:cBhvr>
                                        <p:cTn id="105" dur="1" fill="hold">
                                          <p:stCondLst>
                                            <p:cond delay="0"/>
                                          </p:stCondLst>
                                        </p:cTn>
                                        <p:tgtEl>
                                          <p:spTgt spid="36"/>
                                        </p:tgtEl>
                                        <p:attrNameLst>
                                          <p:attrName>style.visibility</p:attrName>
                                        </p:attrNameLst>
                                      </p:cBhvr>
                                      <p:to>
                                        <p:strVal val="visible"/>
                                      </p:to>
                                    </p:set>
                                    <p:animEffect transition="in" filter="fade">
                                      <p:cBhvr>
                                        <p:cTn id="106" dur="500"/>
                                        <p:tgtEl>
                                          <p:spTgt spid="36"/>
                                        </p:tgtEl>
                                      </p:cBhvr>
                                    </p:animEffect>
                                  </p:childTnLst>
                                </p:cTn>
                              </p:par>
                              <p:par>
                                <p:cTn id="107" presetID="10" presetClass="entr" presetSubtype="0" fill="hold" grpId="0" nodeType="withEffect">
                                  <p:stCondLst>
                                    <p:cond delay="0"/>
                                  </p:stCondLst>
                                  <p:childTnLst>
                                    <p:set>
                                      <p:cBhvr>
                                        <p:cTn id="108" dur="1" fill="hold">
                                          <p:stCondLst>
                                            <p:cond delay="0"/>
                                          </p:stCondLst>
                                        </p:cTn>
                                        <p:tgtEl>
                                          <p:spTgt spid="35"/>
                                        </p:tgtEl>
                                        <p:attrNameLst>
                                          <p:attrName>style.visibility</p:attrName>
                                        </p:attrNameLst>
                                      </p:cBhvr>
                                      <p:to>
                                        <p:strVal val="visible"/>
                                      </p:to>
                                    </p:set>
                                    <p:animEffect transition="in" filter="fade">
                                      <p:cBhvr>
                                        <p:cTn id="109" dur="500"/>
                                        <p:tgtEl>
                                          <p:spTgt spid="35"/>
                                        </p:tgtEl>
                                      </p:cBhvr>
                                    </p:animEffect>
                                  </p:childTnLst>
                                </p:cTn>
                              </p:par>
                            </p:childTnLst>
                          </p:cTn>
                        </p:par>
                      </p:childTnLst>
                    </p:cTn>
                  </p:par>
                  <p:par>
                    <p:cTn id="110" fill="hold">
                      <p:stCondLst>
                        <p:cond delay="indefinite"/>
                      </p:stCondLst>
                      <p:childTnLst>
                        <p:par>
                          <p:cTn id="111" fill="hold">
                            <p:stCondLst>
                              <p:cond delay="0"/>
                            </p:stCondLst>
                            <p:childTnLst>
                              <p:par>
                                <p:cTn id="112" presetID="10" presetClass="entr" presetSubtype="0" fill="hold" nodeType="clickEffect">
                                  <p:stCondLst>
                                    <p:cond delay="0"/>
                                  </p:stCondLst>
                                  <p:childTnLst>
                                    <p:set>
                                      <p:cBhvr>
                                        <p:cTn id="113" dur="1" fill="hold">
                                          <p:stCondLst>
                                            <p:cond delay="0"/>
                                          </p:stCondLst>
                                        </p:cTn>
                                        <p:tgtEl>
                                          <p:spTgt spid="37"/>
                                        </p:tgtEl>
                                        <p:attrNameLst>
                                          <p:attrName>style.visibility</p:attrName>
                                        </p:attrNameLst>
                                      </p:cBhvr>
                                      <p:to>
                                        <p:strVal val="visible"/>
                                      </p:to>
                                    </p:set>
                                    <p:animEffect transition="in" filter="fade">
                                      <p:cBhvr>
                                        <p:cTn id="114" dur="500"/>
                                        <p:tgtEl>
                                          <p:spTgt spid="37"/>
                                        </p:tgtEl>
                                      </p:cBhvr>
                                    </p:animEffect>
                                  </p:childTnLst>
                                </p:cTn>
                              </p:par>
                              <p:par>
                                <p:cTn id="115" presetID="10" presetClass="entr" presetSubtype="0" fill="hold" grpId="0" nodeType="withEffect">
                                  <p:stCondLst>
                                    <p:cond delay="0"/>
                                  </p:stCondLst>
                                  <p:childTnLst>
                                    <p:set>
                                      <p:cBhvr>
                                        <p:cTn id="116" dur="1" fill="hold">
                                          <p:stCondLst>
                                            <p:cond delay="0"/>
                                          </p:stCondLst>
                                        </p:cTn>
                                        <p:tgtEl>
                                          <p:spTgt spid="39"/>
                                        </p:tgtEl>
                                        <p:attrNameLst>
                                          <p:attrName>style.visibility</p:attrName>
                                        </p:attrNameLst>
                                      </p:cBhvr>
                                      <p:to>
                                        <p:strVal val="visible"/>
                                      </p:to>
                                    </p:set>
                                    <p:animEffect transition="in" filter="fade">
                                      <p:cBhvr>
                                        <p:cTn id="117" dur="500"/>
                                        <p:tgtEl>
                                          <p:spTgt spid="39"/>
                                        </p:tgtEl>
                                      </p:cBhvr>
                                    </p:animEffect>
                                  </p:childTnLst>
                                </p:cTn>
                              </p:par>
                              <p:par>
                                <p:cTn id="118" presetID="10" presetClass="entr" presetSubtype="0" fill="hold" grpId="0" nodeType="withEffect">
                                  <p:stCondLst>
                                    <p:cond delay="0"/>
                                  </p:stCondLst>
                                  <p:childTnLst>
                                    <p:set>
                                      <p:cBhvr>
                                        <p:cTn id="119" dur="1" fill="hold">
                                          <p:stCondLst>
                                            <p:cond delay="0"/>
                                          </p:stCondLst>
                                        </p:cTn>
                                        <p:tgtEl>
                                          <p:spTgt spid="38"/>
                                        </p:tgtEl>
                                        <p:attrNameLst>
                                          <p:attrName>style.visibility</p:attrName>
                                        </p:attrNameLst>
                                      </p:cBhvr>
                                      <p:to>
                                        <p:strVal val="visible"/>
                                      </p:to>
                                    </p:set>
                                    <p:animEffect transition="in" filter="fade">
                                      <p:cBhvr>
                                        <p:cTn id="120" dur="500"/>
                                        <p:tgtEl>
                                          <p:spTgt spid="38"/>
                                        </p:tgtEl>
                                      </p:cBhvr>
                                    </p:animEffect>
                                  </p:childTnLst>
                                </p:cTn>
                              </p:par>
                            </p:childTnLst>
                          </p:cTn>
                        </p:par>
                      </p:childTnLst>
                    </p:cTn>
                  </p:par>
                  <p:par>
                    <p:cTn id="121" fill="hold">
                      <p:stCondLst>
                        <p:cond delay="indefinite"/>
                      </p:stCondLst>
                      <p:childTnLst>
                        <p:par>
                          <p:cTn id="122" fill="hold">
                            <p:stCondLst>
                              <p:cond delay="0"/>
                            </p:stCondLst>
                            <p:childTnLst>
                              <p:par>
                                <p:cTn id="123" presetID="10" presetClass="entr" presetSubtype="0" fill="hold" grpId="0" nodeType="clickEffect">
                                  <p:stCondLst>
                                    <p:cond delay="0"/>
                                  </p:stCondLst>
                                  <p:childTnLst>
                                    <p:set>
                                      <p:cBhvr>
                                        <p:cTn id="124" dur="1" fill="hold">
                                          <p:stCondLst>
                                            <p:cond delay="0"/>
                                          </p:stCondLst>
                                        </p:cTn>
                                        <p:tgtEl>
                                          <p:spTgt spid="55"/>
                                        </p:tgtEl>
                                        <p:attrNameLst>
                                          <p:attrName>style.visibility</p:attrName>
                                        </p:attrNameLst>
                                      </p:cBhvr>
                                      <p:to>
                                        <p:strVal val="visible"/>
                                      </p:to>
                                    </p:set>
                                    <p:animEffect transition="in" filter="fade">
                                      <p:cBhvr>
                                        <p:cTn id="125" dur="500"/>
                                        <p:tgtEl>
                                          <p:spTgt spid="55"/>
                                        </p:tgtEl>
                                      </p:cBhvr>
                                    </p:animEffect>
                                  </p:childTnLst>
                                </p:cTn>
                              </p:par>
                              <p:par>
                                <p:cTn id="126" presetID="10" presetClass="entr" presetSubtype="0" fill="hold" nodeType="withEffect">
                                  <p:stCondLst>
                                    <p:cond delay="0"/>
                                  </p:stCondLst>
                                  <p:childTnLst>
                                    <p:set>
                                      <p:cBhvr>
                                        <p:cTn id="127" dur="1" fill="hold">
                                          <p:stCondLst>
                                            <p:cond delay="0"/>
                                          </p:stCondLst>
                                        </p:cTn>
                                        <p:tgtEl>
                                          <p:spTgt spid="19"/>
                                        </p:tgtEl>
                                        <p:attrNameLst>
                                          <p:attrName>style.visibility</p:attrName>
                                        </p:attrNameLst>
                                      </p:cBhvr>
                                      <p:to>
                                        <p:strVal val="visible"/>
                                      </p:to>
                                    </p:set>
                                    <p:animEffect transition="in" filter="fade">
                                      <p:cBhvr>
                                        <p:cTn id="128" dur="500"/>
                                        <p:tgtEl>
                                          <p:spTgt spid="19"/>
                                        </p:tgtEl>
                                      </p:cBhvr>
                                    </p:animEffect>
                                  </p:childTnLst>
                                </p:cTn>
                              </p:par>
                            </p:childTnLst>
                          </p:cTn>
                        </p:par>
                      </p:childTnLst>
                    </p:cTn>
                  </p:par>
                  <p:par>
                    <p:cTn id="129" fill="hold">
                      <p:stCondLst>
                        <p:cond delay="indefinite"/>
                      </p:stCondLst>
                      <p:childTnLst>
                        <p:par>
                          <p:cTn id="130" fill="hold">
                            <p:stCondLst>
                              <p:cond delay="0"/>
                            </p:stCondLst>
                            <p:childTnLst>
                              <p:par>
                                <p:cTn id="131" presetID="10" presetClass="entr" presetSubtype="0" fill="hold" grpId="0" nodeType="clickEffect">
                                  <p:stCondLst>
                                    <p:cond delay="0"/>
                                  </p:stCondLst>
                                  <p:childTnLst>
                                    <p:set>
                                      <p:cBhvr>
                                        <p:cTn id="132" dur="1" fill="hold">
                                          <p:stCondLst>
                                            <p:cond delay="0"/>
                                          </p:stCondLst>
                                        </p:cTn>
                                        <p:tgtEl>
                                          <p:spTgt spid="27"/>
                                        </p:tgtEl>
                                        <p:attrNameLst>
                                          <p:attrName>style.visibility</p:attrName>
                                        </p:attrNameLst>
                                      </p:cBhvr>
                                      <p:to>
                                        <p:strVal val="visible"/>
                                      </p:to>
                                    </p:set>
                                    <p:animEffect transition="in" filter="fade">
                                      <p:cBhvr>
                                        <p:cTn id="133" dur="500"/>
                                        <p:tgtEl>
                                          <p:spTgt spid="27"/>
                                        </p:tgtEl>
                                      </p:cBhvr>
                                    </p:animEffect>
                                  </p:childTnLst>
                                </p:cTn>
                              </p:par>
                              <p:par>
                                <p:cTn id="134" presetID="10" presetClass="entr" presetSubtype="0" fill="hold" nodeType="withEffect">
                                  <p:stCondLst>
                                    <p:cond delay="0"/>
                                  </p:stCondLst>
                                  <p:childTnLst>
                                    <p:set>
                                      <p:cBhvr>
                                        <p:cTn id="135" dur="1" fill="hold">
                                          <p:stCondLst>
                                            <p:cond delay="0"/>
                                          </p:stCondLst>
                                        </p:cTn>
                                        <p:tgtEl>
                                          <p:spTgt spid="28"/>
                                        </p:tgtEl>
                                        <p:attrNameLst>
                                          <p:attrName>style.visibility</p:attrName>
                                        </p:attrNameLst>
                                      </p:cBhvr>
                                      <p:to>
                                        <p:strVal val="visible"/>
                                      </p:to>
                                    </p:set>
                                    <p:animEffect transition="in" filter="fade">
                                      <p:cBhvr>
                                        <p:cTn id="136" dur="500"/>
                                        <p:tgtEl>
                                          <p:spTgt spid="28"/>
                                        </p:tgtEl>
                                      </p:cBhvr>
                                    </p:animEffect>
                                  </p:childTnLst>
                                </p:cTn>
                              </p:par>
                              <p:par>
                                <p:cTn id="137" presetID="10" presetClass="entr" presetSubtype="0" fill="hold" nodeType="withEffect">
                                  <p:stCondLst>
                                    <p:cond delay="0"/>
                                  </p:stCondLst>
                                  <p:childTnLst>
                                    <p:set>
                                      <p:cBhvr>
                                        <p:cTn id="138" dur="1" fill="hold">
                                          <p:stCondLst>
                                            <p:cond delay="0"/>
                                          </p:stCondLst>
                                        </p:cTn>
                                        <p:tgtEl>
                                          <p:spTgt spid="30"/>
                                        </p:tgtEl>
                                        <p:attrNameLst>
                                          <p:attrName>style.visibility</p:attrName>
                                        </p:attrNameLst>
                                      </p:cBhvr>
                                      <p:to>
                                        <p:strVal val="visible"/>
                                      </p:to>
                                    </p:set>
                                    <p:animEffect transition="in" filter="fade">
                                      <p:cBhvr>
                                        <p:cTn id="139" dur="500"/>
                                        <p:tgtEl>
                                          <p:spTgt spid="30"/>
                                        </p:tgtEl>
                                      </p:cBhvr>
                                    </p:animEffect>
                                  </p:childTnLst>
                                </p:cTn>
                              </p:par>
                              <p:par>
                                <p:cTn id="140" presetID="10" presetClass="entr" presetSubtype="0" fill="hold" grpId="0" nodeType="withEffect">
                                  <p:stCondLst>
                                    <p:cond delay="0"/>
                                  </p:stCondLst>
                                  <p:childTnLst>
                                    <p:set>
                                      <p:cBhvr>
                                        <p:cTn id="141" dur="1" fill="hold">
                                          <p:stCondLst>
                                            <p:cond delay="0"/>
                                          </p:stCondLst>
                                        </p:cTn>
                                        <p:tgtEl>
                                          <p:spTgt spid="40"/>
                                        </p:tgtEl>
                                        <p:attrNameLst>
                                          <p:attrName>style.visibility</p:attrName>
                                        </p:attrNameLst>
                                      </p:cBhvr>
                                      <p:to>
                                        <p:strVal val="visible"/>
                                      </p:to>
                                    </p:set>
                                    <p:animEffect transition="in" filter="fade">
                                      <p:cBhvr>
                                        <p:cTn id="142" dur="500"/>
                                        <p:tgtEl>
                                          <p:spTgt spid="40"/>
                                        </p:tgtEl>
                                      </p:cBhvr>
                                    </p:animEffect>
                                  </p:childTnLst>
                                </p:cTn>
                              </p:par>
                              <p:par>
                                <p:cTn id="143" presetID="10" presetClass="entr" presetSubtype="0" fill="hold" nodeType="withEffect">
                                  <p:stCondLst>
                                    <p:cond delay="0"/>
                                  </p:stCondLst>
                                  <p:childTnLst>
                                    <p:set>
                                      <p:cBhvr>
                                        <p:cTn id="144" dur="1" fill="hold">
                                          <p:stCondLst>
                                            <p:cond delay="0"/>
                                          </p:stCondLst>
                                        </p:cTn>
                                        <p:tgtEl>
                                          <p:spTgt spid="33"/>
                                        </p:tgtEl>
                                        <p:attrNameLst>
                                          <p:attrName>style.visibility</p:attrName>
                                        </p:attrNameLst>
                                      </p:cBhvr>
                                      <p:to>
                                        <p:strVal val="visible"/>
                                      </p:to>
                                    </p:set>
                                    <p:animEffect transition="in" filter="fade">
                                      <p:cBhvr>
                                        <p:cTn id="145" dur="500"/>
                                        <p:tgtEl>
                                          <p:spTgt spid="33"/>
                                        </p:tgtEl>
                                      </p:cBhvr>
                                    </p:animEffect>
                                  </p:childTnLst>
                                </p:cTn>
                              </p:par>
                              <p:par>
                                <p:cTn id="146" presetID="10" presetClass="entr" presetSubtype="0" fill="hold" grpId="0" nodeType="withEffect">
                                  <p:stCondLst>
                                    <p:cond delay="0"/>
                                  </p:stCondLst>
                                  <p:childTnLst>
                                    <p:set>
                                      <p:cBhvr>
                                        <p:cTn id="147" dur="1" fill="hold">
                                          <p:stCondLst>
                                            <p:cond delay="0"/>
                                          </p:stCondLst>
                                        </p:cTn>
                                        <p:tgtEl>
                                          <p:spTgt spid="41"/>
                                        </p:tgtEl>
                                        <p:attrNameLst>
                                          <p:attrName>style.visibility</p:attrName>
                                        </p:attrNameLst>
                                      </p:cBhvr>
                                      <p:to>
                                        <p:strVal val="visible"/>
                                      </p:to>
                                    </p:set>
                                    <p:animEffect transition="in" filter="fade">
                                      <p:cBhvr>
                                        <p:cTn id="148" dur="500"/>
                                        <p:tgtEl>
                                          <p:spTgt spid="41"/>
                                        </p:tgtEl>
                                      </p:cBhvr>
                                    </p:animEffect>
                                  </p:childTnLst>
                                </p:cTn>
                              </p:par>
                              <p:par>
                                <p:cTn id="149" presetID="10" presetClass="entr" presetSubtype="0" fill="hold" grpId="0" nodeType="withEffect">
                                  <p:stCondLst>
                                    <p:cond delay="0"/>
                                  </p:stCondLst>
                                  <p:childTnLst>
                                    <p:set>
                                      <p:cBhvr>
                                        <p:cTn id="150" dur="1" fill="hold">
                                          <p:stCondLst>
                                            <p:cond delay="0"/>
                                          </p:stCondLst>
                                        </p:cTn>
                                        <p:tgtEl>
                                          <p:spTgt spid="43"/>
                                        </p:tgtEl>
                                        <p:attrNameLst>
                                          <p:attrName>style.visibility</p:attrName>
                                        </p:attrNameLst>
                                      </p:cBhvr>
                                      <p:to>
                                        <p:strVal val="visible"/>
                                      </p:to>
                                    </p:set>
                                    <p:animEffect transition="in" filter="fade">
                                      <p:cBhvr>
                                        <p:cTn id="151" dur="500"/>
                                        <p:tgtEl>
                                          <p:spTgt spid="43"/>
                                        </p:tgtEl>
                                      </p:cBhvr>
                                    </p:animEffect>
                                  </p:childTnLst>
                                </p:cTn>
                              </p:par>
                            </p:childTnLst>
                          </p:cTn>
                        </p:par>
                      </p:childTnLst>
                    </p:cTn>
                  </p:par>
                  <p:par>
                    <p:cTn id="152" fill="hold">
                      <p:stCondLst>
                        <p:cond delay="indefinite"/>
                      </p:stCondLst>
                      <p:childTnLst>
                        <p:par>
                          <p:cTn id="153" fill="hold">
                            <p:stCondLst>
                              <p:cond delay="0"/>
                            </p:stCondLst>
                            <p:childTnLst>
                              <p:par>
                                <p:cTn id="154" presetID="10" presetClass="entr" presetSubtype="0" fill="hold" grpId="0" nodeType="clickEffect">
                                  <p:stCondLst>
                                    <p:cond delay="0"/>
                                  </p:stCondLst>
                                  <p:childTnLst>
                                    <p:set>
                                      <p:cBhvr>
                                        <p:cTn id="155" dur="1" fill="hold">
                                          <p:stCondLst>
                                            <p:cond delay="0"/>
                                          </p:stCondLst>
                                        </p:cTn>
                                        <p:tgtEl>
                                          <p:spTgt spid="56"/>
                                        </p:tgtEl>
                                        <p:attrNameLst>
                                          <p:attrName>style.visibility</p:attrName>
                                        </p:attrNameLst>
                                      </p:cBhvr>
                                      <p:to>
                                        <p:strVal val="visible"/>
                                      </p:to>
                                    </p:set>
                                    <p:animEffect transition="in" filter="fade">
                                      <p:cBhvr>
                                        <p:cTn id="156" dur="500"/>
                                        <p:tgtEl>
                                          <p:spTgt spid="56"/>
                                        </p:tgtEl>
                                      </p:cBhvr>
                                    </p:animEffect>
                                  </p:childTnLst>
                                </p:cTn>
                              </p:par>
                              <p:par>
                                <p:cTn id="157" presetID="10" presetClass="entr" presetSubtype="0" fill="hold" nodeType="withEffect">
                                  <p:stCondLst>
                                    <p:cond delay="0"/>
                                  </p:stCondLst>
                                  <p:childTnLst>
                                    <p:set>
                                      <p:cBhvr>
                                        <p:cTn id="158" dur="1" fill="hold">
                                          <p:stCondLst>
                                            <p:cond delay="0"/>
                                          </p:stCondLst>
                                        </p:cTn>
                                        <p:tgtEl>
                                          <p:spTgt spid="59"/>
                                        </p:tgtEl>
                                        <p:attrNameLst>
                                          <p:attrName>style.visibility</p:attrName>
                                        </p:attrNameLst>
                                      </p:cBhvr>
                                      <p:to>
                                        <p:strVal val="visible"/>
                                      </p:to>
                                    </p:set>
                                    <p:animEffect transition="in" filter="fade">
                                      <p:cBhvr>
                                        <p:cTn id="159" dur="500"/>
                                        <p:tgtEl>
                                          <p:spTgt spid="59"/>
                                        </p:tgtEl>
                                      </p:cBhvr>
                                    </p:animEffect>
                                  </p:childTnLst>
                                </p:cTn>
                              </p:par>
                            </p:childTnLst>
                          </p:cTn>
                        </p:par>
                      </p:childTnLst>
                    </p:cTn>
                  </p:par>
                  <p:par>
                    <p:cTn id="160" fill="hold">
                      <p:stCondLst>
                        <p:cond delay="indefinite"/>
                      </p:stCondLst>
                      <p:childTnLst>
                        <p:par>
                          <p:cTn id="161" fill="hold">
                            <p:stCondLst>
                              <p:cond delay="0"/>
                            </p:stCondLst>
                            <p:childTnLst>
                              <p:par>
                                <p:cTn id="162" presetID="10" presetClass="entr" presetSubtype="0" fill="hold" grpId="0" nodeType="clickEffect">
                                  <p:stCondLst>
                                    <p:cond delay="0"/>
                                  </p:stCondLst>
                                  <p:childTnLst>
                                    <p:set>
                                      <p:cBhvr>
                                        <p:cTn id="163" dur="1" fill="hold">
                                          <p:stCondLst>
                                            <p:cond delay="0"/>
                                          </p:stCondLst>
                                        </p:cTn>
                                        <p:tgtEl>
                                          <p:spTgt spid="62"/>
                                        </p:tgtEl>
                                        <p:attrNameLst>
                                          <p:attrName>style.visibility</p:attrName>
                                        </p:attrNameLst>
                                      </p:cBhvr>
                                      <p:to>
                                        <p:strVal val="visible"/>
                                      </p:to>
                                    </p:set>
                                    <p:animEffect transition="in" filter="fade">
                                      <p:cBhvr>
                                        <p:cTn id="164" dur="500"/>
                                        <p:tgtEl>
                                          <p:spTgt spid="62"/>
                                        </p:tgtEl>
                                      </p:cBhvr>
                                    </p:animEffect>
                                  </p:childTnLst>
                                </p:cTn>
                              </p:par>
                              <p:par>
                                <p:cTn id="165" presetID="10" presetClass="entr" presetSubtype="0" fill="hold" nodeType="withEffect">
                                  <p:stCondLst>
                                    <p:cond delay="0"/>
                                  </p:stCondLst>
                                  <p:childTnLst>
                                    <p:set>
                                      <p:cBhvr>
                                        <p:cTn id="166" dur="1" fill="hold">
                                          <p:stCondLst>
                                            <p:cond delay="0"/>
                                          </p:stCondLst>
                                        </p:cTn>
                                        <p:tgtEl>
                                          <p:spTgt spid="51"/>
                                        </p:tgtEl>
                                        <p:attrNameLst>
                                          <p:attrName>style.visibility</p:attrName>
                                        </p:attrNameLst>
                                      </p:cBhvr>
                                      <p:to>
                                        <p:strVal val="visible"/>
                                      </p:to>
                                    </p:set>
                                    <p:animEffect transition="in" filter="fade">
                                      <p:cBhvr>
                                        <p:cTn id="167" dur="500"/>
                                        <p:tgtEl>
                                          <p:spTgt spid="51"/>
                                        </p:tgtEl>
                                      </p:cBhvr>
                                    </p:animEffect>
                                  </p:childTnLst>
                                </p:cTn>
                              </p:par>
                            </p:childTnLst>
                          </p:cTn>
                        </p:par>
                      </p:childTnLst>
                    </p:cTn>
                  </p:par>
                  <p:par>
                    <p:cTn id="168" fill="hold">
                      <p:stCondLst>
                        <p:cond delay="indefinite"/>
                      </p:stCondLst>
                      <p:childTnLst>
                        <p:par>
                          <p:cTn id="169" fill="hold">
                            <p:stCondLst>
                              <p:cond delay="0"/>
                            </p:stCondLst>
                            <p:childTnLst>
                              <p:par>
                                <p:cTn id="170" presetID="10" presetClass="entr" presetSubtype="0" fill="hold" grpId="0" nodeType="clickEffect">
                                  <p:stCondLst>
                                    <p:cond delay="0"/>
                                  </p:stCondLst>
                                  <p:childTnLst>
                                    <p:set>
                                      <p:cBhvr>
                                        <p:cTn id="171" dur="1" fill="hold">
                                          <p:stCondLst>
                                            <p:cond delay="0"/>
                                          </p:stCondLst>
                                        </p:cTn>
                                        <p:tgtEl>
                                          <p:spTgt spid="63"/>
                                        </p:tgtEl>
                                        <p:attrNameLst>
                                          <p:attrName>style.visibility</p:attrName>
                                        </p:attrNameLst>
                                      </p:cBhvr>
                                      <p:to>
                                        <p:strVal val="visible"/>
                                      </p:to>
                                    </p:set>
                                    <p:animEffect transition="in" filter="fade">
                                      <p:cBhvr>
                                        <p:cTn id="172" dur="500"/>
                                        <p:tgtEl>
                                          <p:spTgt spid="63"/>
                                        </p:tgtEl>
                                      </p:cBhvr>
                                    </p:animEffect>
                                  </p:childTnLst>
                                </p:cTn>
                              </p:par>
                              <p:par>
                                <p:cTn id="173" presetID="10" presetClass="entr" presetSubtype="0" fill="hold" nodeType="withEffect">
                                  <p:stCondLst>
                                    <p:cond delay="0"/>
                                  </p:stCondLst>
                                  <p:childTnLst>
                                    <p:set>
                                      <p:cBhvr>
                                        <p:cTn id="174" dur="1" fill="hold">
                                          <p:stCondLst>
                                            <p:cond delay="0"/>
                                          </p:stCondLst>
                                        </p:cTn>
                                        <p:tgtEl>
                                          <p:spTgt spid="61"/>
                                        </p:tgtEl>
                                        <p:attrNameLst>
                                          <p:attrName>style.visibility</p:attrName>
                                        </p:attrNameLst>
                                      </p:cBhvr>
                                      <p:to>
                                        <p:strVal val="visible"/>
                                      </p:to>
                                    </p:set>
                                    <p:animEffect transition="in" filter="fade">
                                      <p:cBhvr>
                                        <p:cTn id="175" dur="500"/>
                                        <p:tgtEl>
                                          <p:spTgt spid="61"/>
                                        </p:tgtEl>
                                      </p:cBhvr>
                                    </p:animEffect>
                                  </p:childTnLst>
                                </p:cTn>
                              </p:par>
                            </p:childTnLst>
                          </p:cTn>
                        </p:par>
                      </p:childTnLst>
                    </p:cTn>
                  </p:par>
                  <p:par>
                    <p:cTn id="176" fill="hold">
                      <p:stCondLst>
                        <p:cond delay="indefinite"/>
                      </p:stCondLst>
                      <p:childTnLst>
                        <p:par>
                          <p:cTn id="177" fill="hold">
                            <p:stCondLst>
                              <p:cond delay="0"/>
                            </p:stCondLst>
                            <p:childTnLst>
                              <p:par>
                                <p:cTn id="178" presetID="10" presetClass="entr" presetSubtype="0" fill="hold" grpId="0" nodeType="clickEffect">
                                  <p:stCondLst>
                                    <p:cond delay="0"/>
                                  </p:stCondLst>
                                  <p:childTnLst>
                                    <p:set>
                                      <p:cBhvr>
                                        <p:cTn id="179" dur="1" fill="hold">
                                          <p:stCondLst>
                                            <p:cond delay="0"/>
                                          </p:stCondLst>
                                        </p:cTn>
                                        <p:tgtEl>
                                          <p:spTgt spid="64"/>
                                        </p:tgtEl>
                                        <p:attrNameLst>
                                          <p:attrName>style.visibility</p:attrName>
                                        </p:attrNameLst>
                                      </p:cBhvr>
                                      <p:to>
                                        <p:strVal val="visible"/>
                                      </p:to>
                                    </p:set>
                                    <p:animEffect transition="in" filter="fade">
                                      <p:cBhvr>
                                        <p:cTn id="180" dur="500"/>
                                        <p:tgtEl>
                                          <p:spTgt spid="64"/>
                                        </p:tgtEl>
                                      </p:cBhvr>
                                    </p:animEffect>
                                  </p:childTnLst>
                                </p:cTn>
                              </p:par>
                              <p:par>
                                <p:cTn id="181" presetID="10" presetClass="entr" presetSubtype="0" fill="hold" nodeType="withEffect">
                                  <p:stCondLst>
                                    <p:cond delay="0"/>
                                  </p:stCondLst>
                                  <p:childTnLst>
                                    <p:set>
                                      <p:cBhvr>
                                        <p:cTn id="182" dur="1" fill="hold">
                                          <p:stCondLst>
                                            <p:cond delay="0"/>
                                          </p:stCondLst>
                                        </p:cTn>
                                        <p:tgtEl>
                                          <p:spTgt spid="58"/>
                                        </p:tgtEl>
                                        <p:attrNameLst>
                                          <p:attrName>style.visibility</p:attrName>
                                        </p:attrNameLst>
                                      </p:cBhvr>
                                      <p:to>
                                        <p:strVal val="visible"/>
                                      </p:to>
                                    </p:set>
                                    <p:animEffect transition="in" filter="fade">
                                      <p:cBhvr>
                                        <p:cTn id="183"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animBg="1"/>
      <p:bldP spid="9" grpId="0" animBg="1"/>
      <p:bldP spid="10" grpId="0" animBg="1"/>
      <p:bldP spid="11" grpId="0" animBg="1"/>
      <p:bldP spid="42" grpId="0" animBg="1"/>
      <p:bldP spid="79" grpId="0"/>
      <p:bldP spid="81" grpId="0"/>
      <p:bldP spid="82" grpId="0"/>
      <p:bldP spid="83" grpId="0"/>
      <p:bldP spid="84" grpId="0"/>
      <p:bldP spid="85" grpId="0"/>
      <p:bldP spid="4" grpId="0" animBg="1"/>
      <p:bldP spid="7" grpId="0" animBg="1"/>
      <p:bldP spid="17" grpId="0" animBg="1"/>
      <p:bldP spid="18" grpId="0"/>
      <p:bldP spid="35" grpId="0" animBg="1"/>
      <p:bldP spid="36" grpId="0"/>
      <p:bldP spid="38" grpId="0" animBg="1"/>
      <p:bldP spid="39" grpId="0"/>
      <p:bldP spid="55" grpId="0"/>
      <p:bldP spid="56" grpId="0"/>
      <p:bldP spid="27" grpId="0" animBg="1"/>
      <p:bldP spid="40" grpId="0"/>
      <p:bldP spid="41" grpId="0"/>
      <p:bldP spid="43" grpId="0"/>
      <p:bldP spid="62" grpId="0"/>
      <p:bldP spid="63" grpId="0"/>
      <p:bldP spid="6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4C26F-5421-6D57-5B33-0769C06E43DF}"/>
              </a:ext>
            </a:extLst>
          </p:cNvPr>
          <p:cNvSpPr>
            <a:spLocks noGrp="1"/>
          </p:cNvSpPr>
          <p:nvPr>
            <p:ph type="title"/>
          </p:nvPr>
        </p:nvSpPr>
        <p:spPr>
          <a:xfrm>
            <a:off x="838200" y="41775"/>
            <a:ext cx="10515600" cy="813134"/>
          </a:xfrm>
        </p:spPr>
        <p:txBody>
          <a:bodyPr/>
          <a:lstStyle/>
          <a:p>
            <a:r>
              <a:rPr lang="en-US" dirty="0"/>
              <a:t>SEQUENCE DIAGRAM </a:t>
            </a:r>
            <a:r>
              <a:rPr lang="en-US" sz="1800" dirty="0"/>
              <a:t>(PRINT REPORT)</a:t>
            </a:r>
            <a:endParaRPr lang="en-GB" dirty="0"/>
          </a:p>
        </p:txBody>
      </p:sp>
      <p:sp>
        <p:nvSpPr>
          <p:cNvPr id="3" name="Slide Number Placeholder 2">
            <a:extLst>
              <a:ext uri="{FF2B5EF4-FFF2-40B4-BE49-F238E27FC236}">
                <a16:creationId xmlns:a16="http://schemas.microsoft.com/office/drawing/2014/main" id="{B9447BAA-A980-F92B-F340-436F4E72F231}"/>
              </a:ext>
            </a:extLst>
          </p:cNvPr>
          <p:cNvSpPr>
            <a:spLocks noGrp="1"/>
          </p:cNvSpPr>
          <p:nvPr>
            <p:ph type="sldNum" sz="quarter" idx="12"/>
          </p:nvPr>
        </p:nvSpPr>
        <p:spPr/>
        <p:txBody>
          <a:bodyPr/>
          <a:lstStyle/>
          <a:p>
            <a:fld id="{82EE24B5-652C-4DB5-B7C3-B5BBEC1280B1}" type="slidenum">
              <a:rPr lang="en-US" smtClean="0"/>
              <a:t>13</a:t>
            </a:fld>
            <a:endParaRPr lang="en-US" dirty="0"/>
          </a:p>
        </p:txBody>
      </p:sp>
      <p:sp>
        <p:nvSpPr>
          <p:cNvPr id="5" name="Rectangle 4">
            <a:extLst>
              <a:ext uri="{FF2B5EF4-FFF2-40B4-BE49-F238E27FC236}">
                <a16:creationId xmlns:a16="http://schemas.microsoft.com/office/drawing/2014/main" id="{594CB113-B164-6255-C306-68CF01B3AB4A}"/>
              </a:ext>
            </a:extLst>
          </p:cNvPr>
          <p:cNvSpPr/>
          <p:nvPr/>
        </p:nvSpPr>
        <p:spPr>
          <a:xfrm>
            <a:off x="301512" y="733709"/>
            <a:ext cx="1266940" cy="655905"/>
          </a:xfrm>
          <a:prstGeom prst="rect">
            <a:avLst/>
          </a:prstGeom>
          <a:ln w="19050"/>
        </p:spPr>
        <p:style>
          <a:lnRef idx="2">
            <a:schemeClr val="dk1"/>
          </a:lnRef>
          <a:fillRef idx="1">
            <a:schemeClr val="lt1"/>
          </a:fillRef>
          <a:effectRef idx="0">
            <a:schemeClr val="dk1"/>
          </a:effectRef>
          <a:fontRef idx="minor">
            <a:schemeClr val="dk1"/>
          </a:fontRef>
        </p:style>
        <p:txBody>
          <a:bodyPr rtlCol="0" anchor="ctr"/>
          <a:lstStyle/>
          <a:p>
            <a:pPr algn="ctr"/>
            <a:r>
              <a:rPr lang="en-US" dirty="0"/>
              <a:t>USER</a:t>
            </a:r>
            <a:endParaRPr lang="en-GB" dirty="0"/>
          </a:p>
        </p:txBody>
      </p:sp>
      <p:sp>
        <p:nvSpPr>
          <p:cNvPr id="9" name="Rectangle 8">
            <a:extLst>
              <a:ext uri="{FF2B5EF4-FFF2-40B4-BE49-F238E27FC236}">
                <a16:creationId xmlns:a16="http://schemas.microsoft.com/office/drawing/2014/main" id="{3A32AD0E-C3BB-0923-B687-4C0CDBAA8836}"/>
              </a:ext>
            </a:extLst>
          </p:cNvPr>
          <p:cNvSpPr/>
          <p:nvPr/>
        </p:nvSpPr>
        <p:spPr>
          <a:xfrm>
            <a:off x="6300626" y="733703"/>
            <a:ext cx="1266940" cy="655905"/>
          </a:xfrm>
          <a:prstGeom prst="rect">
            <a:avLst/>
          </a:prstGeom>
          <a:ln w="19050"/>
        </p:spPr>
        <p:style>
          <a:lnRef idx="2">
            <a:schemeClr val="dk1"/>
          </a:lnRef>
          <a:fillRef idx="1">
            <a:schemeClr val="lt1"/>
          </a:fillRef>
          <a:effectRef idx="0">
            <a:schemeClr val="dk1"/>
          </a:effectRef>
          <a:fontRef idx="minor">
            <a:schemeClr val="dk1"/>
          </a:fontRef>
        </p:style>
        <p:txBody>
          <a:bodyPr rtlCol="0" anchor="ctr"/>
          <a:lstStyle/>
          <a:p>
            <a:pPr algn="ctr"/>
            <a:r>
              <a:rPr lang="en-US" dirty="0"/>
              <a:t>RFID DB</a:t>
            </a:r>
            <a:endParaRPr lang="en-GB" dirty="0"/>
          </a:p>
        </p:txBody>
      </p:sp>
      <p:sp>
        <p:nvSpPr>
          <p:cNvPr id="10" name="Rectangle 9">
            <a:extLst>
              <a:ext uri="{FF2B5EF4-FFF2-40B4-BE49-F238E27FC236}">
                <a16:creationId xmlns:a16="http://schemas.microsoft.com/office/drawing/2014/main" id="{72048475-11D6-86FC-4F5D-097A02F6EA71}"/>
              </a:ext>
            </a:extLst>
          </p:cNvPr>
          <p:cNvSpPr/>
          <p:nvPr/>
        </p:nvSpPr>
        <p:spPr>
          <a:xfrm>
            <a:off x="4114240" y="733706"/>
            <a:ext cx="1266940" cy="655905"/>
          </a:xfrm>
          <a:prstGeom prst="rect">
            <a:avLst/>
          </a:prstGeom>
          <a:ln w="19050"/>
        </p:spPr>
        <p:style>
          <a:lnRef idx="2">
            <a:schemeClr val="dk1"/>
          </a:lnRef>
          <a:fillRef idx="1">
            <a:schemeClr val="lt1"/>
          </a:fillRef>
          <a:effectRef idx="0">
            <a:schemeClr val="dk1"/>
          </a:effectRef>
          <a:fontRef idx="minor">
            <a:schemeClr val="dk1"/>
          </a:fontRef>
        </p:style>
        <p:txBody>
          <a:bodyPr rtlCol="0" anchor="ctr"/>
          <a:lstStyle/>
          <a:p>
            <a:pPr algn="ctr"/>
            <a:r>
              <a:rPr lang="en-US" dirty="0"/>
              <a:t>WEB SERVER</a:t>
            </a:r>
            <a:endParaRPr lang="en-GB" dirty="0"/>
          </a:p>
        </p:txBody>
      </p:sp>
      <p:cxnSp>
        <p:nvCxnSpPr>
          <p:cNvPr id="16" name="Straight Connector 15">
            <a:extLst>
              <a:ext uri="{FF2B5EF4-FFF2-40B4-BE49-F238E27FC236}">
                <a16:creationId xmlns:a16="http://schemas.microsoft.com/office/drawing/2014/main" id="{1DC508CA-3C3E-997E-A92D-D5D5B7D5EC8A}"/>
              </a:ext>
            </a:extLst>
          </p:cNvPr>
          <p:cNvCxnSpPr>
            <a:cxnSpLocks/>
          </p:cNvCxnSpPr>
          <p:nvPr/>
        </p:nvCxnSpPr>
        <p:spPr>
          <a:xfrm>
            <a:off x="934982" y="1389614"/>
            <a:ext cx="0" cy="5321150"/>
          </a:xfrm>
          <a:prstGeom prst="line">
            <a:avLst/>
          </a:prstGeom>
          <a:ln w="19050">
            <a:prstDash val="dash"/>
          </a:ln>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D50F42C8-E1B4-785A-B841-9CCBB5D5B53A}"/>
              </a:ext>
            </a:extLst>
          </p:cNvPr>
          <p:cNvCxnSpPr>
            <a:cxnSpLocks/>
          </p:cNvCxnSpPr>
          <p:nvPr/>
        </p:nvCxnSpPr>
        <p:spPr>
          <a:xfrm>
            <a:off x="6934096" y="1389606"/>
            <a:ext cx="0" cy="5222003"/>
          </a:xfrm>
          <a:prstGeom prst="line">
            <a:avLst/>
          </a:prstGeom>
          <a:ln w="19050">
            <a:prstDash val="dash"/>
          </a:ln>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D7062387-D450-BAC4-2268-FB619625F6DC}"/>
              </a:ext>
            </a:extLst>
          </p:cNvPr>
          <p:cNvCxnSpPr>
            <a:cxnSpLocks/>
          </p:cNvCxnSpPr>
          <p:nvPr/>
        </p:nvCxnSpPr>
        <p:spPr>
          <a:xfrm>
            <a:off x="4747710" y="1389608"/>
            <a:ext cx="0" cy="5321156"/>
          </a:xfrm>
          <a:prstGeom prst="line">
            <a:avLst/>
          </a:prstGeom>
          <a:ln w="19050">
            <a:prstDash val="dash"/>
          </a:ln>
        </p:spPr>
        <p:style>
          <a:lnRef idx="1">
            <a:schemeClr val="dk1"/>
          </a:lnRef>
          <a:fillRef idx="0">
            <a:schemeClr val="dk1"/>
          </a:fillRef>
          <a:effectRef idx="0">
            <a:schemeClr val="dk1"/>
          </a:effectRef>
          <a:fontRef idx="minor">
            <a:schemeClr val="tx1"/>
          </a:fontRef>
        </p:style>
      </p:cxnSp>
      <p:cxnSp>
        <p:nvCxnSpPr>
          <p:cNvPr id="8" name="Straight Arrow Connector 7">
            <a:extLst>
              <a:ext uri="{FF2B5EF4-FFF2-40B4-BE49-F238E27FC236}">
                <a16:creationId xmlns:a16="http://schemas.microsoft.com/office/drawing/2014/main" id="{4CFD20B9-0185-C68D-1D3E-EBFAE81D50B0}"/>
              </a:ext>
            </a:extLst>
          </p:cNvPr>
          <p:cNvCxnSpPr>
            <a:cxnSpLocks/>
          </p:cNvCxnSpPr>
          <p:nvPr/>
        </p:nvCxnSpPr>
        <p:spPr>
          <a:xfrm>
            <a:off x="934982" y="1558367"/>
            <a:ext cx="3639694"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11" name="Rectangle 10">
            <a:extLst>
              <a:ext uri="{FF2B5EF4-FFF2-40B4-BE49-F238E27FC236}">
                <a16:creationId xmlns:a16="http://schemas.microsoft.com/office/drawing/2014/main" id="{EEEAB638-28B6-ED7B-0F8D-0DA72D1D2EBC}"/>
              </a:ext>
            </a:extLst>
          </p:cNvPr>
          <p:cNvSpPr/>
          <p:nvPr/>
        </p:nvSpPr>
        <p:spPr>
          <a:xfrm>
            <a:off x="4670579" y="1482063"/>
            <a:ext cx="215746" cy="322774"/>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42" name="Rectangle 41">
            <a:extLst>
              <a:ext uri="{FF2B5EF4-FFF2-40B4-BE49-F238E27FC236}">
                <a16:creationId xmlns:a16="http://schemas.microsoft.com/office/drawing/2014/main" id="{E020DFF1-D90B-4BA7-172B-EDE8E4ACBD46}"/>
              </a:ext>
            </a:extLst>
          </p:cNvPr>
          <p:cNvSpPr/>
          <p:nvPr/>
        </p:nvSpPr>
        <p:spPr>
          <a:xfrm>
            <a:off x="427025" y="2030238"/>
            <a:ext cx="4738328" cy="1156628"/>
          </a:xfrm>
          <a:prstGeom prst="rect">
            <a:avLst/>
          </a:prstGeom>
          <a:noFill/>
          <a:ln w="3810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cxnSp>
        <p:nvCxnSpPr>
          <p:cNvPr id="46" name="Straight Connector 45">
            <a:extLst>
              <a:ext uri="{FF2B5EF4-FFF2-40B4-BE49-F238E27FC236}">
                <a16:creationId xmlns:a16="http://schemas.microsoft.com/office/drawing/2014/main" id="{93680C0B-81A2-6040-4396-15F70F665A47}"/>
              </a:ext>
            </a:extLst>
          </p:cNvPr>
          <p:cNvCxnSpPr/>
          <p:nvPr/>
        </p:nvCxnSpPr>
        <p:spPr>
          <a:xfrm>
            <a:off x="427025" y="2357968"/>
            <a:ext cx="1555074"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48" name="Straight Connector 47">
            <a:extLst>
              <a:ext uri="{FF2B5EF4-FFF2-40B4-BE49-F238E27FC236}">
                <a16:creationId xmlns:a16="http://schemas.microsoft.com/office/drawing/2014/main" id="{7FAC46A0-D36E-D606-5EFC-0423BF06405A}"/>
              </a:ext>
            </a:extLst>
          </p:cNvPr>
          <p:cNvCxnSpPr/>
          <p:nvPr/>
        </p:nvCxnSpPr>
        <p:spPr>
          <a:xfrm flipV="1">
            <a:off x="1973472" y="2030238"/>
            <a:ext cx="319178" cy="327730"/>
          </a:xfrm>
          <a:prstGeom prst="line">
            <a:avLst/>
          </a:prstGeom>
          <a:ln w="28575"/>
        </p:spPr>
        <p:style>
          <a:lnRef idx="1">
            <a:schemeClr val="dk1"/>
          </a:lnRef>
          <a:fillRef idx="0">
            <a:schemeClr val="dk1"/>
          </a:fillRef>
          <a:effectRef idx="0">
            <a:schemeClr val="dk1"/>
          </a:effectRef>
          <a:fontRef idx="minor">
            <a:schemeClr val="tx1"/>
          </a:fontRef>
        </p:style>
      </p:cxnSp>
      <p:cxnSp>
        <p:nvCxnSpPr>
          <p:cNvPr id="50" name="Straight Connector 49">
            <a:extLst>
              <a:ext uri="{FF2B5EF4-FFF2-40B4-BE49-F238E27FC236}">
                <a16:creationId xmlns:a16="http://schemas.microsoft.com/office/drawing/2014/main" id="{512F9097-9E09-4C53-2C6E-21CDE8AF7181}"/>
              </a:ext>
            </a:extLst>
          </p:cNvPr>
          <p:cNvCxnSpPr>
            <a:cxnSpLocks/>
          </p:cNvCxnSpPr>
          <p:nvPr/>
        </p:nvCxnSpPr>
        <p:spPr>
          <a:xfrm>
            <a:off x="445539" y="2734040"/>
            <a:ext cx="4738328" cy="0"/>
          </a:xfrm>
          <a:prstGeom prst="line">
            <a:avLst/>
          </a:prstGeom>
          <a:ln w="28575">
            <a:prstDash val="sysDash"/>
          </a:ln>
        </p:spPr>
        <p:style>
          <a:lnRef idx="1">
            <a:schemeClr val="dk1"/>
          </a:lnRef>
          <a:fillRef idx="0">
            <a:schemeClr val="dk1"/>
          </a:fillRef>
          <a:effectRef idx="0">
            <a:schemeClr val="dk1"/>
          </a:effectRef>
          <a:fontRef idx="minor">
            <a:schemeClr val="tx1"/>
          </a:fontRef>
        </p:style>
      </p:cxnSp>
      <p:cxnSp>
        <p:nvCxnSpPr>
          <p:cNvPr id="52" name="Straight Arrow Connector 51">
            <a:extLst>
              <a:ext uri="{FF2B5EF4-FFF2-40B4-BE49-F238E27FC236}">
                <a16:creationId xmlns:a16="http://schemas.microsoft.com/office/drawing/2014/main" id="{77B34560-122D-3756-FE21-E238C1180406}"/>
              </a:ext>
            </a:extLst>
          </p:cNvPr>
          <p:cNvCxnSpPr>
            <a:cxnSpLocks/>
          </p:cNvCxnSpPr>
          <p:nvPr/>
        </p:nvCxnSpPr>
        <p:spPr>
          <a:xfrm flipH="1">
            <a:off x="934982" y="2578119"/>
            <a:ext cx="3812728" cy="0"/>
          </a:xfrm>
          <a:prstGeom prst="straightConnector1">
            <a:avLst/>
          </a:prstGeom>
          <a:ln w="38100">
            <a:prstDash val="dash"/>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53" name="Straight Arrow Connector 52">
            <a:extLst>
              <a:ext uri="{FF2B5EF4-FFF2-40B4-BE49-F238E27FC236}">
                <a16:creationId xmlns:a16="http://schemas.microsoft.com/office/drawing/2014/main" id="{F6122B5E-61D4-F668-F003-5E59D0DBA8BA}"/>
              </a:ext>
            </a:extLst>
          </p:cNvPr>
          <p:cNvCxnSpPr>
            <a:cxnSpLocks/>
          </p:cNvCxnSpPr>
          <p:nvPr/>
        </p:nvCxnSpPr>
        <p:spPr>
          <a:xfrm flipH="1">
            <a:off x="921887" y="3008890"/>
            <a:ext cx="3812728" cy="0"/>
          </a:xfrm>
          <a:prstGeom prst="straightConnector1">
            <a:avLst/>
          </a:prstGeom>
          <a:ln w="38100">
            <a:prstDash val="dash"/>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79" name="TextBox 78">
            <a:extLst>
              <a:ext uri="{FF2B5EF4-FFF2-40B4-BE49-F238E27FC236}">
                <a16:creationId xmlns:a16="http://schemas.microsoft.com/office/drawing/2014/main" id="{D4F07056-B642-86E5-08C9-EF0F298496BE}"/>
              </a:ext>
            </a:extLst>
          </p:cNvPr>
          <p:cNvSpPr txBox="1"/>
          <p:nvPr/>
        </p:nvSpPr>
        <p:spPr>
          <a:xfrm>
            <a:off x="955857" y="1555510"/>
            <a:ext cx="3583032" cy="369332"/>
          </a:xfrm>
          <a:prstGeom prst="rect">
            <a:avLst/>
          </a:prstGeom>
          <a:noFill/>
        </p:spPr>
        <p:txBody>
          <a:bodyPr wrap="none" rtlCol="0">
            <a:spAutoFit/>
          </a:bodyPr>
          <a:lstStyle/>
          <a:p>
            <a:r>
              <a:rPr lang="en-US" dirty="0"/>
              <a:t>1: Enter username and password</a:t>
            </a:r>
            <a:endParaRPr lang="en-GB" dirty="0"/>
          </a:p>
        </p:txBody>
      </p:sp>
      <p:sp>
        <p:nvSpPr>
          <p:cNvPr id="81" name="TextBox 80">
            <a:extLst>
              <a:ext uri="{FF2B5EF4-FFF2-40B4-BE49-F238E27FC236}">
                <a16:creationId xmlns:a16="http://schemas.microsoft.com/office/drawing/2014/main" id="{25438E89-4C0C-2389-28C4-D4C31B524EE1}"/>
              </a:ext>
            </a:extLst>
          </p:cNvPr>
          <p:cNvSpPr txBox="1"/>
          <p:nvPr/>
        </p:nvSpPr>
        <p:spPr>
          <a:xfrm>
            <a:off x="461447" y="2027671"/>
            <a:ext cx="1668149" cy="369332"/>
          </a:xfrm>
          <a:prstGeom prst="rect">
            <a:avLst/>
          </a:prstGeom>
          <a:noFill/>
        </p:spPr>
        <p:txBody>
          <a:bodyPr wrap="none" rtlCol="0">
            <a:spAutoFit/>
          </a:bodyPr>
          <a:lstStyle/>
          <a:p>
            <a:r>
              <a:rPr lang="en-US" b="1" dirty="0"/>
              <a:t>Alt</a:t>
            </a:r>
            <a:r>
              <a:rPr lang="en-US" dirty="0"/>
              <a:t> If Available</a:t>
            </a:r>
            <a:endParaRPr lang="en-GB" dirty="0"/>
          </a:p>
        </p:txBody>
      </p:sp>
      <p:sp>
        <p:nvSpPr>
          <p:cNvPr id="82" name="TextBox 81">
            <a:extLst>
              <a:ext uri="{FF2B5EF4-FFF2-40B4-BE49-F238E27FC236}">
                <a16:creationId xmlns:a16="http://schemas.microsoft.com/office/drawing/2014/main" id="{F45D942C-6AA7-8864-1293-5621FFD2A053}"/>
              </a:ext>
            </a:extLst>
          </p:cNvPr>
          <p:cNvSpPr txBox="1"/>
          <p:nvPr/>
        </p:nvSpPr>
        <p:spPr>
          <a:xfrm>
            <a:off x="900970" y="2313374"/>
            <a:ext cx="505267" cy="261610"/>
          </a:xfrm>
          <a:prstGeom prst="rect">
            <a:avLst/>
          </a:prstGeom>
          <a:noFill/>
        </p:spPr>
        <p:txBody>
          <a:bodyPr wrap="none" rtlCol="0">
            <a:spAutoFit/>
          </a:bodyPr>
          <a:lstStyle/>
          <a:p>
            <a:r>
              <a:rPr lang="en-US" sz="1100" dirty="0"/>
              <a:t>[Yes]</a:t>
            </a:r>
            <a:endParaRPr lang="en-GB" sz="1100" dirty="0"/>
          </a:p>
        </p:txBody>
      </p:sp>
      <p:sp>
        <p:nvSpPr>
          <p:cNvPr id="83" name="TextBox 82">
            <a:extLst>
              <a:ext uri="{FF2B5EF4-FFF2-40B4-BE49-F238E27FC236}">
                <a16:creationId xmlns:a16="http://schemas.microsoft.com/office/drawing/2014/main" id="{09DE4759-E2C9-32BC-210F-9E8BD34F843A}"/>
              </a:ext>
            </a:extLst>
          </p:cNvPr>
          <p:cNvSpPr txBox="1"/>
          <p:nvPr/>
        </p:nvSpPr>
        <p:spPr>
          <a:xfrm>
            <a:off x="900970" y="2715984"/>
            <a:ext cx="442750" cy="261610"/>
          </a:xfrm>
          <a:prstGeom prst="rect">
            <a:avLst/>
          </a:prstGeom>
          <a:noFill/>
        </p:spPr>
        <p:txBody>
          <a:bodyPr wrap="none" rtlCol="0">
            <a:spAutoFit/>
          </a:bodyPr>
          <a:lstStyle/>
          <a:p>
            <a:r>
              <a:rPr lang="en-US" sz="1100" dirty="0"/>
              <a:t>[No]</a:t>
            </a:r>
            <a:endParaRPr lang="en-GB" sz="1100" dirty="0"/>
          </a:p>
        </p:txBody>
      </p:sp>
      <p:sp>
        <p:nvSpPr>
          <p:cNvPr id="84" name="TextBox 83">
            <a:extLst>
              <a:ext uri="{FF2B5EF4-FFF2-40B4-BE49-F238E27FC236}">
                <a16:creationId xmlns:a16="http://schemas.microsoft.com/office/drawing/2014/main" id="{2DED0A96-0966-59A2-EF01-8377F568C776}"/>
              </a:ext>
            </a:extLst>
          </p:cNvPr>
          <p:cNvSpPr txBox="1"/>
          <p:nvPr/>
        </p:nvSpPr>
        <p:spPr>
          <a:xfrm>
            <a:off x="2202599" y="2242151"/>
            <a:ext cx="1510350" cy="261610"/>
          </a:xfrm>
          <a:prstGeom prst="rect">
            <a:avLst/>
          </a:prstGeom>
          <a:noFill/>
        </p:spPr>
        <p:txBody>
          <a:bodyPr wrap="none" rtlCol="0">
            <a:spAutoFit/>
          </a:bodyPr>
          <a:lstStyle/>
          <a:p>
            <a:r>
              <a:rPr lang="en-US" sz="1100" dirty="0"/>
              <a:t>3: Login Successfully</a:t>
            </a:r>
            <a:endParaRPr lang="en-GB" sz="1100" dirty="0"/>
          </a:p>
        </p:txBody>
      </p:sp>
      <p:sp>
        <p:nvSpPr>
          <p:cNvPr id="85" name="TextBox 84">
            <a:extLst>
              <a:ext uri="{FF2B5EF4-FFF2-40B4-BE49-F238E27FC236}">
                <a16:creationId xmlns:a16="http://schemas.microsoft.com/office/drawing/2014/main" id="{7A6F48B9-34EA-9C80-3CFC-C6191E279EB3}"/>
              </a:ext>
            </a:extLst>
          </p:cNvPr>
          <p:cNvSpPr txBox="1"/>
          <p:nvPr/>
        </p:nvSpPr>
        <p:spPr>
          <a:xfrm>
            <a:off x="1871429" y="2733216"/>
            <a:ext cx="2468946" cy="261610"/>
          </a:xfrm>
          <a:prstGeom prst="rect">
            <a:avLst/>
          </a:prstGeom>
          <a:noFill/>
        </p:spPr>
        <p:txBody>
          <a:bodyPr wrap="none" rtlCol="0">
            <a:spAutoFit/>
          </a:bodyPr>
          <a:lstStyle/>
          <a:p>
            <a:r>
              <a:rPr lang="en-US" sz="1100" dirty="0"/>
              <a:t>4: Incorrect username and password</a:t>
            </a:r>
            <a:endParaRPr lang="en-GB" sz="1100" dirty="0"/>
          </a:p>
        </p:txBody>
      </p:sp>
      <p:sp>
        <p:nvSpPr>
          <p:cNvPr id="4" name="Rectangle 3">
            <a:extLst>
              <a:ext uri="{FF2B5EF4-FFF2-40B4-BE49-F238E27FC236}">
                <a16:creationId xmlns:a16="http://schemas.microsoft.com/office/drawing/2014/main" id="{F2A2229B-33BF-7E6A-21B9-83A6B7F87553}"/>
              </a:ext>
            </a:extLst>
          </p:cNvPr>
          <p:cNvSpPr/>
          <p:nvPr/>
        </p:nvSpPr>
        <p:spPr>
          <a:xfrm>
            <a:off x="8537428" y="733701"/>
            <a:ext cx="1266940" cy="655905"/>
          </a:xfrm>
          <a:prstGeom prst="rect">
            <a:avLst/>
          </a:prstGeom>
          <a:ln w="19050"/>
        </p:spPr>
        <p:style>
          <a:lnRef idx="2">
            <a:schemeClr val="dk1"/>
          </a:lnRef>
          <a:fillRef idx="1">
            <a:schemeClr val="lt1"/>
          </a:fillRef>
          <a:effectRef idx="0">
            <a:schemeClr val="dk1"/>
          </a:effectRef>
          <a:fontRef idx="minor">
            <a:schemeClr val="dk1"/>
          </a:fontRef>
        </p:style>
        <p:txBody>
          <a:bodyPr rtlCol="0" anchor="ctr"/>
          <a:lstStyle/>
          <a:p>
            <a:pPr algn="ctr"/>
            <a:r>
              <a:rPr lang="en-US" dirty="0"/>
              <a:t>EXCISE WEB API</a:t>
            </a:r>
            <a:endParaRPr lang="en-GB" dirty="0"/>
          </a:p>
        </p:txBody>
      </p:sp>
      <p:cxnSp>
        <p:nvCxnSpPr>
          <p:cNvPr id="6" name="Straight Connector 5">
            <a:extLst>
              <a:ext uri="{FF2B5EF4-FFF2-40B4-BE49-F238E27FC236}">
                <a16:creationId xmlns:a16="http://schemas.microsoft.com/office/drawing/2014/main" id="{373AA241-29E8-E738-4D59-1028E8EFDBD4}"/>
              </a:ext>
            </a:extLst>
          </p:cNvPr>
          <p:cNvCxnSpPr>
            <a:cxnSpLocks/>
          </p:cNvCxnSpPr>
          <p:nvPr/>
        </p:nvCxnSpPr>
        <p:spPr>
          <a:xfrm>
            <a:off x="9170898" y="1389603"/>
            <a:ext cx="0" cy="5321156"/>
          </a:xfrm>
          <a:prstGeom prst="line">
            <a:avLst/>
          </a:prstGeom>
          <a:ln w="19050">
            <a:prstDash val="dash"/>
          </a:ln>
        </p:spPr>
        <p:style>
          <a:lnRef idx="1">
            <a:schemeClr val="dk1"/>
          </a:lnRef>
          <a:fillRef idx="0">
            <a:schemeClr val="dk1"/>
          </a:fillRef>
          <a:effectRef idx="0">
            <a:schemeClr val="dk1"/>
          </a:effectRef>
          <a:fontRef idx="minor">
            <a:schemeClr val="tx1"/>
          </a:fontRef>
        </p:style>
      </p:cxnSp>
      <p:sp>
        <p:nvSpPr>
          <p:cNvPr id="7" name="Rectangle 6">
            <a:extLst>
              <a:ext uri="{FF2B5EF4-FFF2-40B4-BE49-F238E27FC236}">
                <a16:creationId xmlns:a16="http://schemas.microsoft.com/office/drawing/2014/main" id="{50B5ABF4-8E0D-8F20-53BF-F18E2381A099}"/>
              </a:ext>
            </a:extLst>
          </p:cNvPr>
          <p:cNvSpPr/>
          <p:nvPr/>
        </p:nvSpPr>
        <p:spPr>
          <a:xfrm>
            <a:off x="10546583" y="733701"/>
            <a:ext cx="1266940" cy="655905"/>
          </a:xfrm>
          <a:prstGeom prst="rect">
            <a:avLst/>
          </a:prstGeom>
          <a:ln w="19050"/>
        </p:spPr>
        <p:style>
          <a:lnRef idx="2">
            <a:schemeClr val="dk1"/>
          </a:lnRef>
          <a:fillRef idx="1">
            <a:schemeClr val="lt1"/>
          </a:fillRef>
          <a:effectRef idx="0">
            <a:schemeClr val="dk1"/>
          </a:effectRef>
          <a:fontRef idx="minor">
            <a:schemeClr val="dk1"/>
          </a:fontRef>
        </p:style>
        <p:txBody>
          <a:bodyPr rtlCol="0" anchor="ctr"/>
          <a:lstStyle/>
          <a:p>
            <a:pPr algn="ctr"/>
            <a:r>
              <a:rPr lang="en-US" dirty="0"/>
              <a:t>EXCISE DB</a:t>
            </a:r>
            <a:endParaRPr lang="en-GB" dirty="0"/>
          </a:p>
        </p:txBody>
      </p:sp>
      <p:cxnSp>
        <p:nvCxnSpPr>
          <p:cNvPr id="12" name="Straight Connector 11">
            <a:extLst>
              <a:ext uri="{FF2B5EF4-FFF2-40B4-BE49-F238E27FC236}">
                <a16:creationId xmlns:a16="http://schemas.microsoft.com/office/drawing/2014/main" id="{DA343B05-2D68-117D-A5D1-5D2C3F2B92EF}"/>
              </a:ext>
            </a:extLst>
          </p:cNvPr>
          <p:cNvCxnSpPr>
            <a:cxnSpLocks/>
          </p:cNvCxnSpPr>
          <p:nvPr/>
        </p:nvCxnSpPr>
        <p:spPr>
          <a:xfrm>
            <a:off x="11180053" y="1389603"/>
            <a:ext cx="0" cy="5321156"/>
          </a:xfrm>
          <a:prstGeom prst="line">
            <a:avLst/>
          </a:prstGeom>
          <a:ln w="19050">
            <a:prstDash val="dash"/>
          </a:ln>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CB9DF55B-3EDD-2267-494B-FB311B308029}"/>
              </a:ext>
            </a:extLst>
          </p:cNvPr>
          <p:cNvCxnSpPr>
            <a:cxnSpLocks/>
          </p:cNvCxnSpPr>
          <p:nvPr/>
        </p:nvCxnSpPr>
        <p:spPr>
          <a:xfrm>
            <a:off x="4920021" y="1762697"/>
            <a:ext cx="1868531"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17" name="Rectangle 16">
            <a:extLst>
              <a:ext uri="{FF2B5EF4-FFF2-40B4-BE49-F238E27FC236}">
                <a16:creationId xmlns:a16="http://schemas.microsoft.com/office/drawing/2014/main" id="{F34D0ABF-A6C0-7B7A-0912-94FA98791A16}"/>
              </a:ext>
            </a:extLst>
          </p:cNvPr>
          <p:cNvSpPr/>
          <p:nvPr/>
        </p:nvSpPr>
        <p:spPr>
          <a:xfrm>
            <a:off x="6838193" y="1714065"/>
            <a:ext cx="215746" cy="322774"/>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8" name="TextBox 17">
            <a:extLst>
              <a:ext uri="{FF2B5EF4-FFF2-40B4-BE49-F238E27FC236}">
                <a16:creationId xmlns:a16="http://schemas.microsoft.com/office/drawing/2014/main" id="{D85AEDE2-7E24-1E67-6FC0-6706742F5C71}"/>
              </a:ext>
            </a:extLst>
          </p:cNvPr>
          <p:cNvSpPr txBox="1"/>
          <p:nvPr/>
        </p:nvSpPr>
        <p:spPr>
          <a:xfrm>
            <a:off x="4940896" y="1759840"/>
            <a:ext cx="1897297" cy="276999"/>
          </a:xfrm>
          <a:prstGeom prst="rect">
            <a:avLst/>
          </a:prstGeom>
          <a:noFill/>
        </p:spPr>
        <p:txBody>
          <a:bodyPr wrap="square" rtlCol="0">
            <a:spAutoFit/>
          </a:bodyPr>
          <a:lstStyle/>
          <a:p>
            <a:r>
              <a:rPr lang="en-US" sz="1200" dirty="0"/>
              <a:t>2: Check from database </a:t>
            </a:r>
            <a:endParaRPr lang="en-GB" sz="1200" dirty="0"/>
          </a:p>
        </p:txBody>
      </p:sp>
      <p:cxnSp>
        <p:nvCxnSpPr>
          <p:cNvPr id="34" name="Straight Arrow Connector 33">
            <a:extLst>
              <a:ext uri="{FF2B5EF4-FFF2-40B4-BE49-F238E27FC236}">
                <a16:creationId xmlns:a16="http://schemas.microsoft.com/office/drawing/2014/main" id="{9EF25C53-EE37-E674-FB2E-3335A5870629}"/>
              </a:ext>
            </a:extLst>
          </p:cNvPr>
          <p:cNvCxnSpPr>
            <a:cxnSpLocks/>
          </p:cNvCxnSpPr>
          <p:nvPr/>
        </p:nvCxnSpPr>
        <p:spPr>
          <a:xfrm>
            <a:off x="981961" y="3370616"/>
            <a:ext cx="3543833"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35" name="Rectangle 34">
            <a:extLst>
              <a:ext uri="{FF2B5EF4-FFF2-40B4-BE49-F238E27FC236}">
                <a16:creationId xmlns:a16="http://schemas.microsoft.com/office/drawing/2014/main" id="{0C5E826F-1464-8595-4238-6B1FB8006A76}"/>
              </a:ext>
            </a:extLst>
          </p:cNvPr>
          <p:cNvSpPr/>
          <p:nvPr/>
        </p:nvSpPr>
        <p:spPr>
          <a:xfrm>
            <a:off x="4626742" y="3329936"/>
            <a:ext cx="215746" cy="344216"/>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36" name="TextBox 35">
            <a:extLst>
              <a:ext uri="{FF2B5EF4-FFF2-40B4-BE49-F238E27FC236}">
                <a16:creationId xmlns:a16="http://schemas.microsoft.com/office/drawing/2014/main" id="{DEBA2F45-B298-33BC-6349-E13527741D01}"/>
              </a:ext>
            </a:extLst>
          </p:cNvPr>
          <p:cNvSpPr txBox="1"/>
          <p:nvPr/>
        </p:nvSpPr>
        <p:spPr>
          <a:xfrm>
            <a:off x="1625317" y="3412542"/>
            <a:ext cx="2327305" cy="261610"/>
          </a:xfrm>
          <a:prstGeom prst="rect">
            <a:avLst/>
          </a:prstGeom>
          <a:noFill/>
        </p:spPr>
        <p:txBody>
          <a:bodyPr wrap="square" rtlCol="0">
            <a:spAutoFit/>
          </a:bodyPr>
          <a:lstStyle/>
          <a:p>
            <a:r>
              <a:rPr lang="en-US" sz="1100" dirty="0"/>
              <a:t>5: Enter Vehicle No &amp; Date &amp; time </a:t>
            </a:r>
            <a:endParaRPr lang="en-GB" sz="1100" dirty="0"/>
          </a:p>
        </p:txBody>
      </p:sp>
      <p:sp>
        <p:nvSpPr>
          <p:cNvPr id="27" name="Rectangle 26">
            <a:extLst>
              <a:ext uri="{FF2B5EF4-FFF2-40B4-BE49-F238E27FC236}">
                <a16:creationId xmlns:a16="http://schemas.microsoft.com/office/drawing/2014/main" id="{C1A7799D-0577-211C-0516-D8F84108F299}"/>
              </a:ext>
            </a:extLst>
          </p:cNvPr>
          <p:cNvSpPr/>
          <p:nvPr/>
        </p:nvSpPr>
        <p:spPr>
          <a:xfrm>
            <a:off x="4170930" y="3863654"/>
            <a:ext cx="3052830" cy="1199233"/>
          </a:xfrm>
          <a:prstGeom prst="rect">
            <a:avLst/>
          </a:prstGeom>
          <a:noFill/>
          <a:ln w="3810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cxnSp>
        <p:nvCxnSpPr>
          <p:cNvPr id="28" name="Straight Connector 27">
            <a:extLst>
              <a:ext uri="{FF2B5EF4-FFF2-40B4-BE49-F238E27FC236}">
                <a16:creationId xmlns:a16="http://schemas.microsoft.com/office/drawing/2014/main" id="{5B34452B-F064-5EEB-F578-E18E92830CD6}"/>
              </a:ext>
            </a:extLst>
          </p:cNvPr>
          <p:cNvCxnSpPr/>
          <p:nvPr/>
        </p:nvCxnSpPr>
        <p:spPr>
          <a:xfrm>
            <a:off x="4170929" y="4191384"/>
            <a:ext cx="1555074"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E6F1483B-7CD8-F7A7-206E-9916D01330C4}"/>
              </a:ext>
            </a:extLst>
          </p:cNvPr>
          <p:cNvCxnSpPr/>
          <p:nvPr/>
        </p:nvCxnSpPr>
        <p:spPr>
          <a:xfrm flipV="1">
            <a:off x="5717376" y="3863654"/>
            <a:ext cx="319178" cy="327730"/>
          </a:xfrm>
          <a:prstGeom prst="line">
            <a:avLst/>
          </a:prstGeom>
          <a:ln w="28575"/>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82EF6DF6-480A-7F85-D5C0-C3ECB4568E03}"/>
              </a:ext>
            </a:extLst>
          </p:cNvPr>
          <p:cNvCxnSpPr>
            <a:cxnSpLocks/>
          </p:cNvCxnSpPr>
          <p:nvPr/>
        </p:nvCxnSpPr>
        <p:spPr>
          <a:xfrm>
            <a:off x="4172443" y="4583053"/>
            <a:ext cx="3052830" cy="0"/>
          </a:xfrm>
          <a:prstGeom prst="line">
            <a:avLst/>
          </a:prstGeom>
          <a:ln w="28575">
            <a:prstDash val="sysDash"/>
          </a:ln>
        </p:spPr>
        <p:style>
          <a:lnRef idx="1">
            <a:schemeClr val="dk1"/>
          </a:lnRef>
          <a:fillRef idx="0">
            <a:schemeClr val="dk1"/>
          </a:fillRef>
          <a:effectRef idx="0">
            <a:schemeClr val="dk1"/>
          </a:effectRef>
          <a:fontRef idx="minor">
            <a:schemeClr val="tx1"/>
          </a:fontRef>
        </p:style>
      </p:cxnSp>
      <p:sp>
        <p:nvSpPr>
          <p:cNvPr id="40" name="TextBox 39">
            <a:extLst>
              <a:ext uri="{FF2B5EF4-FFF2-40B4-BE49-F238E27FC236}">
                <a16:creationId xmlns:a16="http://schemas.microsoft.com/office/drawing/2014/main" id="{C6975E72-4DAA-E15B-1F8A-C6B6F3B3B622}"/>
              </a:ext>
            </a:extLst>
          </p:cNvPr>
          <p:cNvSpPr txBox="1"/>
          <p:nvPr/>
        </p:nvSpPr>
        <p:spPr>
          <a:xfrm>
            <a:off x="4205351" y="3861087"/>
            <a:ext cx="1668149" cy="369332"/>
          </a:xfrm>
          <a:prstGeom prst="rect">
            <a:avLst/>
          </a:prstGeom>
          <a:noFill/>
        </p:spPr>
        <p:txBody>
          <a:bodyPr wrap="none" rtlCol="0">
            <a:spAutoFit/>
          </a:bodyPr>
          <a:lstStyle/>
          <a:p>
            <a:r>
              <a:rPr lang="en-US" b="1" dirty="0"/>
              <a:t>Alt</a:t>
            </a:r>
            <a:r>
              <a:rPr lang="en-US" dirty="0"/>
              <a:t> If Available</a:t>
            </a:r>
            <a:endParaRPr lang="en-GB" dirty="0"/>
          </a:p>
        </p:txBody>
      </p:sp>
      <p:sp>
        <p:nvSpPr>
          <p:cNvPr id="41" name="TextBox 40">
            <a:extLst>
              <a:ext uri="{FF2B5EF4-FFF2-40B4-BE49-F238E27FC236}">
                <a16:creationId xmlns:a16="http://schemas.microsoft.com/office/drawing/2014/main" id="{E2D7D49B-841D-1AEB-248B-34956D05D917}"/>
              </a:ext>
            </a:extLst>
          </p:cNvPr>
          <p:cNvSpPr txBox="1"/>
          <p:nvPr/>
        </p:nvSpPr>
        <p:spPr>
          <a:xfrm>
            <a:off x="4644874" y="4146790"/>
            <a:ext cx="505267" cy="261610"/>
          </a:xfrm>
          <a:prstGeom prst="rect">
            <a:avLst/>
          </a:prstGeom>
          <a:noFill/>
        </p:spPr>
        <p:txBody>
          <a:bodyPr wrap="none" rtlCol="0">
            <a:spAutoFit/>
          </a:bodyPr>
          <a:lstStyle/>
          <a:p>
            <a:r>
              <a:rPr lang="en-US" sz="1050" dirty="0"/>
              <a:t>[Yes]</a:t>
            </a:r>
            <a:endParaRPr lang="en-GB" sz="1050" dirty="0"/>
          </a:p>
        </p:txBody>
      </p:sp>
      <p:sp>
        <p:nvSpPr>
          <p:cNvPr id="43" name="TextBox 42">
            <a:extLst>
              <a:ext uri="{FF2B5EF4-FFF2-40B4-BE49-F238E27FC236}">
                <a16:creationId xmlns:a16="http://schemas.microsoft.com/office/drawing/2014/main" id="{0E13F1BD-54D1-3522-9BE4-4976CF417137}"/>
              </a:ext>
            </a:extLst>
          </p:cNvPr>
          <p:cNvSpPr txBox="1"/>
          <p:nvPr/>
        </p:nvSpPr>
        <p:spPr>
          <a:xfrm>
            <a:off x="4658992" y="4550594"/>
            <a:ext cx="442750" cy="261610"/>
          </a:xfrm>
          <a:prstGeom prst="rect">
            <a:avLst/>
          </a:prstGeom>
          <a:noFill/>
        </p:spPr>
        <p:txBody>
          <a:bodyPr wrap="none" rtlCol="0">
            <a:spAutoFit/>
          </a:bodyPr>
          <a:lstStyle/>
          <a:p>
            <a:r>
              <a:rPr lang="en-US" sz="1050" dirty="0"/>
              <a:t>[No]</a:t>
            </a:r>
            <a:endParaRPr lang="en-GB" sz="1050" dirty="0"/>
          </a:p>
        </p:txBody>
      </p:sp>
      <p:cxnSp>
        <p:nvCxnSpPr>
          <p:cNvPr id="44" name="Straight Arrow Connector 43">
            <a:extLst>
              <a:ext uri="{FF2B5EF4-FFF2-40B4-BE49-F238E27FC236}">
                <a16:creationId xmlns:a16="http://schemas.microsoft.com/office/drawing/2014/main" id="{96720A00-D9A2-9AAB-A4C1-50AD4765F4C1}"/>
              </a:ext>
            </a:extLst>
          </p:cNvPr>
          <p:cNvCxnSpPr>
            <a:cxnSpLocks/>
          </p:cNvCxnSpPr>
          <p:nvPr/>
        </p:nvCxnSpPr>
        <p:spPr>
          <a:xfrm>
            <a:off x="4868906" y="3453222"/>
            <a:ext cx="1919646"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45" name="Rectangle 44">
            <a:extLst>
              <a:ext uri="{FF2B5EF4-FFF2-40B4-BE49-F238E27FC236}">
                <a16:creationId xmlns:a16="http://schemas.microsoft.com/office/drawing/2014/main" id="{A4711F6C-92D1-6C50-E629-175DC944EBBD}"/>
              </a:ext>
            </a:extLst>
          </p:cNvPr>
          <p:cNvSpPr/>
          <p:nvPr/>
        </p:nvSpPr>
        <p:spPr>
          <a:xfrm>
            <a:off x="6845866" y="3371239"/>
            <a:ext cx="215746" cy="209100"/>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47" name="TextBox 46">
            <a:extLst>
              <a:ext uri="{FF2B5EF4-FFF2-40B4-BE49-F238E27FC236}">
                <a16:creationId xmlns:a16="http://schemas.microsoft.com/office/drawing/2014/main" id="{783857E1-0A8E-251B-EE6B-386154DE5EA4}"/>
              </a:ext>
            </a:extLst>
          </p:cNvPr>
          <p:cNvSpPr txBox="1"/>
          <p:nvPr/>
        </p:nvSpPr>
        <p:spPr>
          <a:xfrm>
            <a:off x="4747710" y="3137840"/>
            <a:ext cx="2327305" cy="230832"/>
          </a:xfrm>
          <a:prstGeom prst="rect">
            <a:avLst/>
          </a:prstGeom>
          <a:noFill/>
        </p:spPr>
        <p:txBody>
          <a:bodyPr wrap="square" rtlCol="0">
            <a:spAutoFit/>
          </a:bodyPr>
          <a:lstStyle/>
          <a:p>
            <a:r>
              <a:rPr lang="en-US" sz="900" dirty="0"/>
              <a:t>6: Check for the date against Vehicle no </a:t>
            </a:r>
            <a:endParaRPr lang="en-GB" sz="900" dirty="0"/>
          </a:p>
        </p:txBody>
      </p:sp>
      <p:cxnSp>
        <p:nvCxnSpPr>
          <p:cNvPr id="54" name="Straight Arrow Connector 53">
            <a:extLst>
              <a:ext uri="{FF2B5EF4-FFF2-40B4-BE49-F238E27FC236}">
                <a16:creationId xmlns:a16="http://schemas.microsoft.com/office/drawing/2014/main" id="{5213868E-1F95-2F1B-F1AD-532A56A198D8}"/>
              </a:ext>
            </a:extLst>
          </p:cNvPr>
          <p:cNvCxnSpPr>
            <a:cxnSpLocks/>
          </p:cNvCxnSpPr>
          <p:nvPr/>
        </p:nvCxnSpPr>
        <p:spPr>
          <a:xfrm flipH="1">
            <a:off x="7096524" y="3755133"/>
            <a:ext cx="279028"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57" name="Straight Connector 56">
            <a:extLst>
              <a:ext uri="{FF2B5EF4-FFF2-40B4-BE49-F238E27FC236}">
                <a16:creationId xmlns:a16="http://schemas.microsoft.com/office/drawing/2014/main" id="{3FAFB098-4C59-E37B-B70A-9546B73CC120}"/>
              </a:ext>
            </a:extLst>
          </p:cNvPr>
          <p:cNvCxnSpPr>
            <a:cxnSpLocks/>
          </p:cNvCxnSpPr>
          <p:nvPr/>
        </p:nvCxnSpPr>
        <p:spPr>
          <a:xfrm flipV="1">
            <a:off x="7375552" y="3391670"/>
            <a:ext cx="0" cy="377338"/>
          </a:xfrm>
          <a:prstGeom prst="line">
            <a:avLst/>
          </a:prstGeom>
          <a:ln w="28575"/>
        </p:spPr>
        <p:style>
          <a:lnRef idx="1">
            <a:schemeClr val="dk1"/>
          </a:lnRef>
          <a:fillRef idx="0">
            <a:schemeClr val="dk1"/>
          </a:fillRef>
          <a:effectRef idx="0">
            <a:schemeClr val="dk1"/>
          </a:effectRef>
          <a:fontRef idx="minor">
            <a:schemeClr val="tx1"/>
          </a:fontRef>
        </p:style>
      </p:cxnSp>
      <p:cxnSp>
        <p:nvCxnSpPr>
          <p:cNvPr id="60" name="Straight Connector 59">
            <a:extLst>
              <a:ext uri="{FF2B5EF4-FFF2-40B4-BE49-F238E27FC236}">
                <a16:creationId xmlns:a16="http://schemas.microsoft.com/office/drawing/2014/main" id="{4AB4AE06-E3AC-A093-7318-8DA3447E45DC}"/>
              </a:ext>
            </a:extLst>
          </p:cNvPr>
          <p:cNvCxnSpPr>
            <a:cxnSpLocks/>
          </p:cNvCxnSpPr>
          <p:nvPr/>
        </p:nvCxnSpPr>
        <p:spPr>
          <a:xfrm>
            <a:off x="7096524" y="3391670"/>
            <a:ext cx="279028" cy="0"/>
          </a:xfrm>
          <a:prstGeom prst="line">
            <a:avLst/>
          </a:prstGeom>
          <a:ln w="28575"/>
        </p:spPr>
        <p:style>
          <a:lnRef idx="1">
            <a:schemeClr val="dk1"/>
          </a:lnRef>
          <a:fillRef idx="0">
            <a:schemeClr val="dk1"/>
          </a:fillRef>
          <a:effectRef idx="0">
            <a:schemeClr val="dk1"/>
          </a:effectRef>
          <a:fontRef idx="minor">
            <a:schemeClr val="tx1"/>
          </a:fontRef>
        </p:style>
      </p:cxnSp>
      <p:sp>
        <p:nvSpPr>
          <p:cNvPr id="65" name="TextBox 64">
            <a:extLst>
              <a:ext uri="{FF2B5EF4-FFF2-40B4-BE49-F238E27FC236}">
                <a16:creationId xmlns:a16="http://schemas.microsoft.com/office/drawing/2014/main" id="{0E2974A0-63B2-DDDB-2923-D0AE9E7B9550}"/>
              </a:ext>
            </a:extLst>
          </p:cNvPr>
          <p:cNvSpPr txBox="1"/>
          <p:nvPr/>
        </p:nvSpPr>
        <p:spPr>
          <a:xfrm>
            <a:off x="7399037" y="3466076"/>
            <a:ext cx="700833" cy="261610"/>
          </a:xfrm>
          <a:prstGeom prst="rect">
            <a:avLst/>
          </a:prstGeom>
          <a:noFill/>
        </p:spPr>
        <p:txBody>
          <a:bodyPr wrap="none" rtlCol="0">
            <a:spAutoFit/>
          </a:bodyPr>
          <a:lstStyle/>
          <a:p>
            <a:r>
              <a:rPr lang="en-US" sz="1100" dirty="0"/>
              <a:t>7: Verify</a:t>
            </a:r>
            <a:endParaRPr lang="en-GB" sz="1100" dirty="0"/>
          </a:p>
        </p:txBody>
      </p:sp>
      <p:sp>
        <p:nvSpPr>
          <p:cNvPr id="66" name="Rectangle 65">
            <a:extLst>
              <a:ext uri="{FF2B5EF4-FFF2-40B4-BE49-F238E27FC236}">
                <a16:creationId xmlns:a16="http://schemas.microsoft.com/office/drawing/2014/main" id="{DCA32C2F-A71E-806F-9024-9B3ABD7A4830}"/>
              </a:ext>
            </a:extLst>
          </p:cNvPr>
          <p:cNvSpPr/>
          <p:nvPr/>
        </p:nvSpPr>
        <p:spPr>
          <a:xfrm>
            <a:off x="6845866" y="3642777"/>
            <a:ext cx="215746" cy="149230"/>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cxnSp>
        <p:nvCxnSpPr>
          <p:cNvPr id="71" name="Straight Arrow Connector 70">
            <a:extLst>
              <a:ext uri="{FF2B5EF4-FFF2-40B4-BE49-F238E27FC236}">
                <a16:creationId xmlns:a16="http://schemas.microsoft.com/office/drawing/2014/main" id="{51CDB334-D113-6232-D4E9-4F2B5512FD77}"/>
              </a:ext>
            </a:extLst>
          </p:cNvPr>
          <p:cNvCxnSpPr>
            <a:cxnSpLocks/>
          </p:cNvCxnSpPr>
          <p:nvPr/>
        </p:nvCxnSpPr>
        <p:spPr>
          <a:xfrm flipH="1">
            <a:off x="4800101" y="4463270"/>
            <a:ext cx="2057256" cy="0"/>
          </a:xfrm>
          <a:prstGeom prst="straightConnector1">
            <a:avLst/>
          </a:prstGeom>
          <a:ln w="38100">
            <a:prstDash val="dash"/>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72" name="TextBox 71">
            <a:extLst>
              <a:ext uri="{FF2B5EF4-FFF2-40B4-BE49-F238E27FC236}">
                <a16:creationId xmlns:a16="http://schemas.microsoft.com/office/drawing/2014/main" id="{7E546B33-FA18-61D3-8CA3-37DA9BDEA734}"/>
              </a:ext>
            </a:extLst>
          </p:cNvPr>
          <p:cNvSpPr txBox="1"/>
          <p:nvPr/>
        </p:nvSpPr>
        <p:spPr>
          <a:xfrm>
            <a:off x="5246044" y="4199775"/>
            <a:ext cx="1132041" cy="261610"/>
          </a:xfrm>
          <a:prstGeom prst="rect">
            <a:avLst/>
          </a:prstGeom>
          <a:noFill/>
        </p:spPr>
        <p:txBody>
          <a:bodyPr wrap="none" rtlCol="0">
            <a:spAutoFit/>
          </a:bodyPr>
          <a:lstStyle/>
          <a:p>
            <a:r>
              <a:rPr lang="en-US" sz="1100" dirty="0"/>
              <a:t>8: Provide data</a:t>
            </a:r>
            <a:endParaRPr lang="en-GB" sz="1100" dirty="0"/>
          </a:p>
        </p:txBody>
      </p:sp>
      <p:cxnSp>
        <p:nvCxnSpPr>
          <p:cNvPr id="74" name="Straight Arrow Connector 73">
            <a:extLst>
              <a:ext uri="{FF2B5EF4-FFF2-40B4-BE49-F238E27FC236}">
                <a16:creationId xmlns:a16="http://schemas.microsoft.com/office/drawing/2014/main" id="{3F397F2D-AE5A-4FD6-8338-9A6D16F2BAE1}"/>
              </a:ext>
            </a:extLst>
          </p:cNvPr>
          <p:cNvCxnSpPr>
            <a:cxnSpLocks/>
          </p:cNvCxnSpPr>
          <p:nvPr/>
        </p:nvCxnSpPr>
        <p:spPr>
          <a:xfrm flipH="1">
            <a:off x="4788610" y="4885905"/>
            <a:ext cx="2057256" cy="0"/>
          </a:xfrm>
          <a:prstGeom prst="straightConnector1">
            <a:avLst/>
          </a:prstGeom>
          <a:ln w="38100">
            <a:prstDash val="dash"/>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75" name="Straight Arrow Connector 74">
            <a:extLst>
              <a:ext uri="{FF2B5EF4-FFF2-40B4-BE49-F238E27FC236}">
                <a16:creationId xmlns:a16="http://schemas.microsoft.com/office/drawing/2014/main" id="{A19075CB-6E7C-297A-C10B-BA623EE3B651}"/>
              </a:ext>
            </a:extLst>
          </p:cNvPr>
          <p:cNvCxnSpPr>
            <a:cxnSpLocks/>
          </p:cNvCxnSpPr>
          <p:nvPr/>
        </p:nvCxnSpPr>
        <p:spPr>
          <a:xfrm flipV="1">
            <a:off x="4769279" y="5254991"/>
            <a:ext cx="4195612" cy="15972"/>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76" name="Rectangle 75">
            <a:extLst>
              <a:ext uri="{FF2B5EF4-FFF2-40B4-BE49-F238E27FC236}">
                <a16:creationId xmlns:a16="http://schemas.microsoft.com/office/drawing/2014/main" id="{A8BBAC81-C5A8-8D2B-AD98-7AC7DB7B9EE9}"/>
              </a:ext>
            </a:extLst>
          </p:cNvPr>
          <p:cNvSpPr/>
          <p:nvPr/>
        </p:nvSpPr>
        <p:spPr>
          <a:xfrm>
            <a:off x="9050729" y="5141818"/>
            <a:ext cx="215746" cy="344216"/>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cxnSp>
        <p:nvCxnSpPr>
          <p:cNvPr id="77" name="Straight Arrow Connector 76">
            <a:extLst>
              <a:ext uri="{FF2B5EF4-FFF2-40B4-BE49-F238E27FC236}">
                <a16:creationId xmlns:a16="http://schemas.microsoft.com/office/drawing/2014/main" id="{8E2F9992-9814-D9AF-6923-EAB0565A82B9}"/>
              </a:ext>
            </a:extLst>
          </p:cNvPr>
          <p:cNvCxnSpPr>
            <a:cxnSpLocks/>
          </p:cNvCxnSpPr>
          <p:nvPr/>
        </p:nvCxnSpPr>
        <p:spPr>
          <a:xfrm>
            <a:off x="9344381" y="5185833"/>
            <a:ext cx="1694407"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78" name="Rectangle 77">
            <a:extLst>
              <a:ext uri="{FF2B5EF4-FFF2-40B4-BE49-F238E27FC236}">
                <a16:creationId xmlns:a16="http://schemas.microsoft.com/office/drawing/2014/main" id="{E0811E2D-1A37-C8E5-470A-8B5A5CA92BDA}"/>
              </a:ext>
            </a:extLst>
          </p:cNvPr>
          <p:cNvSpPr/>
          <p:nvPr/>
        </p:nvSpPr>
        <p:spPr>
          <a:xfrm>
            <a:off x="11093257" y="5138699"/>
            <a:ext cx="215746" cy="209100"/>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87" name="TextBox 86">
            <a:extLst>
              <a:ext uri="{FF2B5EF4-FFF2-40B4-BE49-F238E27FC236}">
                <a16:creationId xmlns:a16="http://schemas.microsoft.com/office/drawing/2014/main" id="{1C68E549-AF30-2E1C-DABA-A48776570CBA}"/>
              </a:ext>
            </a:extLst>
          </p:cNvPr>
          <p:cNvSpPr txBox="1"/>
          <p:nvPr/>
        </p:nvSpPr>
        <p:spPr>
          <a:xfrm>
            <a:off x="11325169" y="4882091"/>
            <a:ext cx="779381" cy="261610"/>
          </a:xfrm>
          <a:prstGeom prst="rect">
            <a:avLst/>
          </a:prstGeom>
          <a:noFill/>
        </p:spPr>
        <p:txBody>
          <a:bodyPr wrap="none" rtlCol="0">
            <a:spAutoFit/>
          </a:bodyPr>
          <a:lstStyle/>
          <a:p>
            <a:r>
              <a:rPr lang="en-US" sz="1100" dirty="0"/>
              <a:t>12: Verify</a:t>
            </a:r>
            <a:endParaRPr lang="en-GB" sz="1100" dirty="0"/>
          </a:p>
        </p:txBody>
      </p:sp>
      <p:cxnSp>
        <p:nvCxnSpPr>
          <p:cNvPr id="91" name="Straight Arrow Connector 90">
            <a:extLst>
              <a:ext uri="{FF2B5EF4-FFF2-40B4-BE49-F238E27FC236}">
                <a16:creationId xmlns:a16="http://schemas.microsoft.com/office/drawing/2014/main" id="{B0309710-3CF7-B541-EE57-6D25263F0472}"/>
              </a:ext>
            </a:extLst>
          </p:cNvPr>
          <p:cNvCxnSpPr>
            <a:cxnSpLocks/>
          </p:cNvCxnSpPr>
          <p:nvPr/>
        </p:nvCxnSpPr>
        <p:spPr>
          <a:xfrm flipH="1">
            <a:off x="11354245" y="5526532"/>
            <a:ext cx="279028"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92" name="Straight Connector 91">
            <a:extLst>
              <a:ext uri="{FF2B5EF4-FFF2-40B4-BE49-F238E27FC236}">
                <a16:creationId xmlns:a16="http://schemas.microsoft.com/office/drawing/2014/main" id="{BA5CC583-7DDD-1A24-EF02-CC1B55DCFD96}"/>
              </a:ext>
            </a:extLst>
          </p:cNvPr>
          <p:cNvCxnSpPr>
            <a:cxnSpLocks/>
          </p:cNvCxnSpPr>
          <p:nvPr/>
        </p:nvCxnSpPr>
        <p:spPr>
          <a:xfrm flipV="1">
            <a:off x="11633273" y="5163069"/>
            <a:ext cx="0" cy="377338"/>
          </a:xfrm>
          <a:prstGeom prst="line">
            <a:avLst/>
          </a:prstGeom>
          <a:ln w="28575"/>
        </p:spPr>
        <p:style>
          <a:lnRef idx="1">
            <a:schemeClr val="dk1"/>
          </a:lnRef>
          <a:fillRef idx="0">
            <a:schemeClr val="dk1"/>
          </a:fillRef>
          <a:effectRef idx="0">
            <a:schemeClr val="dk1"/>
          </a:effectRef>
          <a:fontRef idx="minor">
            <a:schemeClr val="tx1"/>
          </a:fontRef>
        </p:style>
      </p:cxnSp>
      <p:cxnSp>
        <p:nvCxnSpPr>
          <p:cNvPr id="93" name="Straight Connector 92">
            <a:extLst>
              <a:ext uri="{FF2B5EF4-FFF2-40B4-BE49-F238E27FC236}">
                <a16:creationId xmlns:a16="http://schemas.microsoft.com/office/drawing/2014/main" id="{375F6D8E-932F-9F12-95AA-3F1557055336}"/>
              </a:ext>
            </a:extLst>
          </p:cNvPr>
          <p:cNvCxnSpPr>
            <a:cxnSpLocks/>
          </p:cNvCxnSpPr>
          <p:nvPr/>
        </p:nvCxnSpPr>
        <p:spPr>
          <a:xfrm>
            <a:off x="11354245" y="5163069"/>
            <a:ext cx="279028" cy="0"/>
          </a:xfrm>
          <a:prstGeom prst="line">
            <a:avLst/>
          </a:prstGeom>
          <a:ln w="28575"/>
        </p:spPr>
        <p:style>
          <a:lnRef idx="1">
            <a:schemeClr val="dk1"/>
          </a:lnRef>
          <a:fillRef idx="0">
            <a:schemeClr val="dk1"/>
          </a:fillRef>
          <a:effectRef idx="0">
            <a:schemeClr val="dk1"/>
          </a:effectRef>
          <a:fontRef idx="minor">
            <a:schemeClr val="tx1"/>
          </a:fontRef>
        </p:style>
      </p:cxnSp>
      <p:sp>
        <p:nvSpPr>
          <p:cNvPr id="94" name="Rectangle 93">
            <a:extLst>
              <a:ext uri="{FF2B5EF4-FFF2-40B4-BE49-F238E27FC236}">
                <a16:creationId xmlns:a16="http://schemas.microsoft.com/office/drawing/2014/main" id="{6256F6F3-E5FE-DD5C-70B0-FC61FE3E0CAC}"/>
              </a:ext>
            </a:extLst>
          </p:cNvPr>
          <p:cNvSpPr/>
          <p:nvPr/>
        </p:nvSpPr>
        <p:spPr>
          <a:xfrm>
            <a:off x="11103587" y="5414176"/>
            <a:ext cx="215746" cy="149230"/>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95" name="Rectangle 94">
            <a:extLst>
              <a:ext uri="{FF2B5EF4-FFF2-40B4-BE49-F238E27FC236}">
                <a16:creationId xmlns:a16="http://schemas.microsoft.com/office/drawing/2014/main" id="{E2ABECC8-C1BA-763E-7610-E78401EB7E42}"/>
              </a:ext>
            </a:extLst>
          </p:cNvPr>
          <p:cNvSpPr/>
          <p:nvPr/>
        </p:nvSpPr>
        <p:spPr>
          <a:xfrm>
            <a:off x="4314786" y="5627140"/>
            <a:ext cx="7154058" cy="1199233"/>
          </a:xfrm>
          <a:prstGeom prst="rect">
            <a:avLst/>
          </a:prstGeom>
          <a:noFill/>
          <a:ln w="3810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cxnSp>
        <p:nvCxnSpPr>
          <p:cNvPr id="96" name="Straight Connector 95">
            <a:extLst>
              <a:ext uri="{FF2B5EF4-FFF2-40B4-BE49-F238E27FC236}">
                <a16:creationId xmlns:a16="http://schemas.microsoft.com/office/drawing/2014/main" id="{0F93E1C9-728A-A105-C842-93564A9B6E57}"/>
              </a:ext>
            </a:extLst>
          </p:cNvPr>
          <p:cNvCxnSpPr/>
          <p:nvPr/>
        </p:nvCxnSpPr>
        <p:spPr>
          <a:xfrm>
            <a:off x="4314785" y="5954870"/>
            <a:ext cx="1555074"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97" name="Straight Connector 96">
            <a:extLst>
              <a:ext uri="{FF2B5EF4-FFF2-40B4-BE49-F238E27FC236}">
                <a16:creationId xmlns:a16="http://schemas.microsoft.com/office/drawing/2014/main" id="{A5168301-E423-9F03-492C-519D46DE60D6}"/>
              </a:ext>
            </a:extLst>
          </p:cNvPr>
          <p:cNvCxnSpPr/>
          <p:nvPr/>
        </p:nvCxnSpPr>
        <p:spPr>
          <a:xfrm flipV="1">
            <a:off x="5861232" y="5627140"/>
            <a:ext cx="319178" cy="327730"/>
          </a:xfrm>
          <a:prstGeom prst="line">
            <a:avLst/>
          </a:prstGeom>
          <a:ln w="28575"/>
        </p:spPr>
        <p:style>
          <a:lnRef idx="1">
            <a:schemeClr val="dk1"/>
          </a:lnRef>
          <a:fillRef idx="0">
            <a:schemeClr val="dk1"/>
          </a:fillRef>
          <a:effectRef idx="0">
            <a:schemeClr val="dk1"/>
          </a:effectRef>
          <a:fontRef idx="minor">
            <a:schemeClr val="tx1"/>
          </a:fontRef>
        </p:style>
      </p:cxnSp>
      <p:cxnSp>
        <p:nvCxnSpPr>
          <p:cNvPr id="98" name="Straight Connector 97">
            <a:extLst>
              <a:ext uri="{FF2B5EF4-FFF2-40B4-BE49-F238E27FC236}">
                <a16:creationId xmlns:a16="http://schemas.microsoft.com/office/drawing/2014/main" id="{5CEFEB1B-C6C2-E0E4-AC7C-077B460FF000}"/>
              </a:ext>
            </a:extLst>
          </p:cNvPr>
          <p:cNvCxnSpPr>
            <a:cxnSpLocks/>
          </p:cNvCxnSpPr>
          <p:nvPr/>
        </p:nvCxnSpPr>
        <p:spPr>
          <a:xfrm>
            <a:off x="4316299" y="6346539"/>
            <a:ext cx="7154058" cy="0"/>
          </a:xfrm>
          <a:prstGeom prst="line">
            <a:avLst/>
          </a:prstGeom>
          <a:ln w="28575">
            <a:prstDash val="sysDash"/>
          </a:ln>
        </p:spPr>
        <p:style>
          <a:lnRef idx="1">
            <a:schemeClr val="dk1"/>
          </a:lnRef>
          <a:fillRef idx="0">
            <a:schemeClr val="dk1"/>
          </a:fillRef>
          <a:effectRef idx="0">
            <a:schemeClr val="dk1"/>
          </a:effectRef>
          <a:fontRef idx="minor">
            <a:schemeClr val="tx1"/>
          </a:fontRef>
        </p:style>
      </p:cxnSp>
      <p:sp>
        <p:nvSpPr>
          <p:cNvPr id="99" name="TextBox 98">
            <a:extLst>
              <a:ext uri="{FF2B5EF4-FFF2-40B4-BE49-F238E27FC236}">
                <a16:creationId xmlns:a16="http://schemas.microsoft.com/office/drawing/2014/main" id="{F8ED5A59-1DC4-2541-8E99-E187AFAD190A}"/>
              </a:ext>
            </a:extLst>
          </p:cNvPr>
          <p:cNvSpPr txBox="1"/>
          <p:nvPr/>
        </p:nvSpPr>
        <p:spPr>
          <a:xfrm>
            <a:off x="4349207" y="5624573"/>
            <a:ext cx="1668149" cy="369332"/>
          </a:xfrm>
          <a:prstGeom prst="rect">
            <a:avLst/>
          </a:prstGeom>
          <a:noFill/>
        </p:spPr>
        <p:txBody>
          <a:bodyPr wrap="none" rtlCol="0">
            <a:spAutoFit/>
          </a:bodyPr>
          <a:lstStyle/>
          <a:p>
            <a:r>
              <a:rPr lang="en-US" b="1" dirty="0"/>
              <a:t>Alt</a:t>
            </a:r>
            <a:r>
              <a:rPr lang="en-US" dirty="0"/>
              <a:t> If Available</a:t>
            </a:r>
            <a:endParaRPr lang="en-GB" dirty="0"/>
          </a:p>
        </p:txBody>
      </p:sp>
      <p:sp>
        <p:nvSpPr>
          <p:cNvPr id="100" name="TextBox 99">
            <a:extLst>
              <a:ext uri="{FF2B5EF4-FFF2-40B4-BE49-F238E27FC236}">
                <a16:creationId xmlns:a16="http://schemas.microsoft.com/office/drawing/2014/main" id="{910DAB91-6989-9395-7549-399265377388}"/>
              </a:ext>
            </a:extLst>
          </p:cNvPr>
          <p:cNvSpPr txBox="1"/>
          <p:nvPr/>
        </p:nvSpPr>
        <p:spPr>
          <a:xfrm>
            <a:off x="4788730" y="5910276"/>
            <a:ext cx="505267" cy="261610"/>
          </a:xfrm>
          <a:prstGeom prst="rect">
            <a:avLst/>
          </a:prstGeom>
          <a:noFill/>
        </p:spPr>
        <p:txBody>
          <a:bodyPr wrap="none" rtlCol="0">
            <a:spAutoFit/>
          </a:bodyPr>
          <a:lstStyle/>
          <a:p>
            <a:r>
              <a:rPr lang="en-US" sz="1050" dirty="0"/>
              <a:t>[Yes]</a:t>
            </a:r>
            <a:endParaRPr lang="en-GB" sz="1050" dirty="0"/>
          </a:p>
        </p:txBody>
      </p:sp>
      <p:sp>
        <p:nvSpPr>
          <p:cNvPr id="101" name="TextBox 100">
            <a:extLst>
              <a:ext uri="{FF2B5EF4-FFF2-40B4-BE49-F238E27FC236}">
                <a16:creationId xmlns:a16="http://schemas.microsoft.com/office/drawing/2014/main" id="{121593E2-741F-7B1E-5537-AE350A9B4FA1}"/>
              </a:ext>
            </a:extLst>
          </p:cNvPr>
          <p:cNvSpPr txBox="1"/>
          <p:nvPr/>
        </p:nvSpPr>
        <p:spPr>
          <a:xfrm>
            <a:off x="4802848" y="6314080"/>
            <a:ext cx="442750" cy="261610"/>
          </a:xfrm>
          <a:prstGeom prst="rect">
            <a:avLst/>
          </a:prstGeom>
          <a:noFill/>
        </p:spPr>
        <p:txBody>
          <a:bodyPr wrap="none" rtlCol="0">
            <a:spAutoFit/>
          </a:bodyPr>
          <a:lstStyle/>
          <a:p>
            <a:r>
              <a:rPr lang="en-US" sz="1050" dirty="0"/>
              <a:t>[No]</a:t>
            </a:r>
            <a:endParaRPr lang="en-GB" sz="1050" dirty="0"/>
          </a:p>
        </p:txBody>
      </p:sp>
      <p:cxnSp>
        <p:nvCxnSpPr>
          <p:cNvPr id="103" name="Straight Arrow Connector 102">
            <a:extLst>
              <a:ext uri="{FF2B5EF4-FFF2-40B4-BE49-F238E27FC236}">
                <a16:creationId xmlns:a16="http://schemas.microsoft.com/office/drawing/2014/main" id="{AE4FA4F7-4E14-E1A5-A7D5-BD59683E1AE9}"/>
              </a:ext>
            </a:extLst>
          </p:cNvPr>
          <p:cNvCxnSpPr>
            <a:cxnSpLocks/>
          </p:cNvCxnSpPr>
          <p:nvPr/>
        </p:nvCxnSpPr>
        <p:spPr>
          <a:xfrm flipH="1">
            <a:off x="9270829" y="5945540"/>
            <a:ext cx="1841510" cy="0"/>
          </a:xfrm>
          <a:prstGeom prst="straightConnector1">
            <a:avLst/>
          </a:prstGeom>
          <a:ln w="38100">
            <a:prstDash val="dash"/>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105" name="Straight Arrow Connector 104">
            <a:extLst>
              <a:ext uri="{FF2B5EF4-FFF2-40B4-BE49-F238E27FC236}">
                <a16:creationId xmlns:a16="http://schemas.microsoft.com/office/drawing/2014/main" id="{F774F3C5-6E38-2C6D-C8C9-CCBB414C6F4F}"/>
              </a:ext>
            </a:extLst>
          </p:cNvPr>
          <p:cNvCxnSpPr>
            <a:cxnSpLocks/>
          </p:cNvCxnSpPr>
          <p:nvPr/>
        </p:nvCxnSpPr>
        <p:spPr>
          <a:xfrm flipH="1">
            <a:off x="4842488" y="6171886"/>
            <a:ext cx="4235060" cy="54870"/>
          </a:xfrm>
          <a:prstGeom prst="straightConnector1">
            <a:avLst/>
          </a:prstGeom>
          <a:ln w="38100">
            <a:prstDash val="dash"/>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107" name="Straight Arrow Connector 106">
            <a:extLst>
              <a:ext uri="{FF2B5EF4-FFF2-40B4-BE49-F238E27FC236}">
                <a16:creationId xmlns:a16="http://schemas.microsoft.com/office/drawing/2014/main" id="{06043D5B-2431-E000-85B9-00F353DE35D0}"/>
              </a:ext>
            </a:extLst>
          </p:cNvPr>
          <p:cNvCxnSpPr>
            <a:cxnSpLocks/>
          </p:cNvCxnSpPr>
          <p:nvPr/>
        </p:nvCxnSpPr>
        <p:spPr>
          <a:xfrm flipH="1">
            <a:off x="4773418" y="6651080"/>
            <a:ext cx="4235060" cy="54870"/>
          </a:xfrm>
          <a:prstGeom prst="straightConnector1">
            <a:avLst/>
          </a:prstGeom>
          <a:ln w="38100">
            <a:prstDash val="dash"/>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108" name="Straight Arrow Connector 107">
            <a:extLst>
              <a:ext uri="{FF2B5EF4-FFF2-40B4-BE49-F238E27FC236}">
                <a16:creationId xmlns:a16="http://schemas.microsoft.com/office/drawing/2014/main" id="{B2A256B2-60FB-175E-0FEF-7900419D035D}"/>
              </a:ext>
            </a:extLst>
          </p:cNvPr>
          <p:cNvCxnSpPr>
            <a:cxnSpLocks/>
          </p:cNvCxnSpPr>
          <p:nvPr/>
        </p:nvCxnSpPr>
        <p:spPr>
          <a:xfrm flipH="1">
            <a:off x="9270829" y="6527469"/>
            <a:ext cx="1841510" cy="0"/>
          </a:xfrm>
          <a:prstGeom prst="straightConnector1">
            <a:avLst/>
          </a:prstGeom>
          <a:ln w="38100">
            <a:prstDash val="dash"/>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110" name="Straight Arrow Connector 109">
            <a:extLst>
              <a:ext uri="{FF2B5EF4-FFF2-40B4-BE49-F238E27FC236}">
                <a16:creationId xmlns:a16="http://schemas.microsoft.com/office/drawing/2014/main" id="{EAB2CB72-6189-FE88-51B6-F8531B2B394A}"/>
              </a:ext>
            </a:extLst>
          </p:cNvPr>
          <p:cNvCxnSpPr>
            <a:cxnSpLocks/>
          </p:cNvCxnSpPr>
          <p:nvPr/>
        </p:nvCxnSpPr>
        <p:spPr>
          <a:xfrm flipH="1" flipV="1">
            <a:off x="1040551" y="6611609"/>
            <a:ext cx="3672783" cy="16851"/>
          </a:xfrm>
          <a:prstGeom prst="straightConnector1">
            <a:avLst/>
          </a:prstGeom>
          <a:ln w="38100">
            <a:prstDash val="dash"/>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112" name="TextBox 111">
            <a:extLst>
              <a:ext uri="{FF2B5EF4-FFF2-40B4-BE49-F238E27FC236}">
                <a16:creationId xmlns:a16="http://schemas.microsoft.com/office/drawing/2014/main" id="{DA9704E2-8FD6-DE80-7965-C177F0AAF9AA}"/>
              </a:ext>
            </a:extLst>
          </p:cNvPr>
          <p:cNvSpPr txBox="1"/>
          <p:nvPr/>
        </p:nvSpPr>
        <p:spPr>
          <a:xfrm>
            <a:off x="5238719" y="4611988"/>
            <a:ext cx="1225015" cy="261610"/>
          </a:xfrm>
          <a:prstGeom prst="rect">
            <a:avLst/>
          </a:prstGeom>
          <a:noFill/>
        </p:spPr>
        <p:txBody>
          <a:bodyPr wrap="none" rtlCol="0">
            <a:spAutoFit/>
          </a:bodyPr>
          <a:lstStyle/>
          <a:p>
            <a:r>
              <a:rPr lang="en-US" sz="1100" dirty="0"/>
              <a:t>9: No data found</a:t>
            </a:r>
            <a:endParaRPr lang="en-GB" sz="1100" dirty="0"/>
          </a:p>
        </p:txBody>
      </p:sp>
      <p:sp>
        <p:nvSpPr>
          <p:cNvPr id="113" name="TextBox 112">
            <a:extLst>
              <a:ext uri="{FF2B5EF4-FFF2-40B4-BE49-F238E27FC236}">
                <a16:creationId xmlns:a16="http://schemas.microsoft.com/office/drawing/2014/main" id="{FC857C49-5C0C-E55E-9A3B-BC7D15D54D62}"/>
              </a:ext>
            </a:extLst>
          </p:cNvPr>
          <p:cNvSpPr txBox="1"/>
          <p:nvPr/>
        </p:nvSpPr>
        <p:spPr>
          <a:xfrm>
            <a:off x="5209723" y="5309772"/>
            <a:ext cx="1459054" cy="261610"/>
          </a:xfrm>
          <a:prstGeom prst="rect">
            <a:avLst/>
          </a:prstGeom>
          <a:noFill/>
        </p:spPr>
        <p:txBody>
          <a:bodyPr wrap="none" rtlCol="0">
            <a:spAutoFit/>
          </a:bodyPr>
          <a:lstStyle/>
          <a:p>
            <a:r>
              <a:rPr lang="en-US" sz="1100" dirty="0"/>
              <a:t>10: Request for data</a:t>
            </a:r>
            <a:endParaRPr lang="en-GB" sz="1100" dirty="0"/>
          </a:p>
        </p:txBody>
      </p:sp>
      <p:sp>
        <p:nvSpPr>
          <p:cNvPr id="114" name="TextBox 113">
            <a:extLst>
              <a:ext uri="{FF2B5EF4-FFF2-40B4-BE49-F238E27FC236}">
                <a16:creationId xmlns:a16="http://schemas.microsoft.com/office/drawing/2014/main" id="{6B95049B-0B66-0BD6-504E-7866009AC8BB}"/>
              </a:ext>
            </a:extLst>
          </p:cNvPr>
          <p:cNvSpPr txBox="1"/>
          <p:nvPr/>
        </p:nvSpPr>
        <p:spPr>
          <a:xfrm>
            <a:off x="9327265" y="4848694"/>
            <a:ext cx="1757212" cy="261610"/>
          </a:xfrm>
          <a:prstGeom prst="rect">
            <a:avLst/>
          </a:prstGeom>
          <a:noFill/>
        </p:spPr>
        <p:txBody>
          <a:bodyPr wrap="none" rtlCol="0">
            <a:spAutoFit/>
          </a:bodyPr>
          <a:lstStyle/>
          <a:p>
            <a:r>
              <a:rPr lang="en-US" sz="1100" dirty="0"/>
              <a:t>11: Check from database</a:t>
            </a:r>
            <a:endParaRPr lang="en-GB" sz="1100" dirty="0"/>
          </a:p>
        </p:txBody>
      </p:sp>
      <p:sp>
        <p:nvSpPr>
          <p:cNvPr id="115" name="TextBox 114">
            <a:extLst>
              <a:ext uri="{FF2B5EF4-FFF2-40B4-BE49-F238E27FC236}">
                <a16:creationId xmlns:a16="http://schemas.microsoft.com/office/drawing/2014/main" id="{0266FC8D-25C1-AF9A-CD81-8BA09FE50BC2}"/>
              </a:ext>
            </a:extLst>
          </p:cNvPr>
          <p:cNvSpPr txBox="1"/>
          <p:nvPr/>
        </p:nvSpPr>
        <p:spPr>
          <a:xfrm>
            <a:off x="9700351" y="5652063"/>
            <a:ext cx="1210588" cy="261610"/>
          </a:xfrm>
          <a:prstGeom prst="rect">
            <a:avLst/>
          </a:prstGeom>
          <a:noFill/>
        </p:spPr>
        <p:txBody>
          <a:bodyPr wrap="none" rtlCol="0">
            <a:spAutoFit/>
          </a:bodyPr>
          <a:lstStyle/>
          <a:p>
            <a:r>
              <a:rPr lang="en-US" sz="1100" dirty="0"/>
              <a:t>13: Provide data</a:t>
            </a:r>
            <a:endParaRPr lang="en-GB" sz="1100" dirty="0"/>
          </a:p>
        </p:txBody>
      </p:sp>
      <p:sp>
        <p:nvSpPr>
          <p:cNvPr id="116" name="TextBox 115">
            <a:extLst>
              <a:ext uri="{FF2B5EF4-FFF2-40B4-BE49-F238E27FC236}">
                <a16:creationId xmlns:a16="http://schemas.microsoft.com/office/drawing/2014/main" id="{28F9B79D-F977-F383-624F-41497BAD6A5C}"/>
              </a:ext>
            </a:extLst>
          </p:cNvPr>
          <p:cNvSpPr txBox="1"/>
          <p:nvPr/>
        </p:nvSpPr>
        <p:spPr>
          <a:xfrm>
            <a:off x="7091295" y="5931884"/>
            <a:ext cx="1210588" cy="261610"/>
          </a:xfrm>
          <a:prstGeom prst="rect">
            <a:avLst/>
          </a:prstGeom>
          <a:noFill/>
        </p:spPr>
        <p:txBody>
          <a:bodyPr wrap="none" rtlCol="0">
            <a:spAutoFit/>
          </a:bodyPr>
          <a:lstStyle/>
          <a:p>
            <a:r>
              <a:rPr lang="en-US" sz="1100" dirty="0"/>
              <a:t>14: Provide data</a:t>
            </a:r>
            <a:endParaRPr lang="en-GB" sz="1100" dirty="0"/>
          </a:p>
        </p:txBody>
      </p:sp>
      <p:sp>
        <p:nvSpPr>
          <p:cNvPr id="117" name="TextBox 116">
            <a:extLst>
              <a:ext uri="{FF2B5EF4-FFF2-40B4-BE49-F238E27FC236}">
                <a16:creationId xmlns:a16="http://schemas.microsoft.com/office/drawing/2014/main" id="{5F542C56-5B09-7660-E0A9-4E1BEF2499D4}"/>
              </a:ext>
            </a:extLst>
          </p:cNvPr>
          <p:cNvSpPr txBox="1"/>
          <p:nvPr/>
        </p:nvSpPr>
        <p:spPr>
          <a:xfrm>
            <a:off x="9521584" y="6559071"/>
            <a:ext cx="1303562" cy="261610"/>
          </a:xfrm>
          <a:prstGeom prst="rect">
            <a:avLst/>
          </a:prstGeom>
          <a:noFill/>
        </p:spPr>
        <p:txBody>
          <a:bodyPr wrap="none" rtlCol="0">
            <a:spAutoFit/>
          </a:bodyPr>
          <a:lstStyle/>
          <a:p>
            <a:r>
              <a:rPr lang="en-US" sz="1100" dirty="0"/>
              <a:t>15: No data found</a:t>
            </a:r>
            <a:endParaRPr lang="en-GB" sz="1100" dirty="0"/>
          </a:p>
        </p:txBody>
      </p:sp>
      <p:sp>
        <p:nvSpPr>
          <p:cNvPr id="118" name="TextBox 117">
            <a:extLst>
              <a:ext uri="{FF2B5EF4-FFF2-40B4-BE49-F238E27FC236}">
                <a16:creationId xmlns:a16="http://schemas.microsoft.com/office/drawing/2014/main" id="{443ADB09-1C29-0772-7053-A42C2428B5C6}"/>
              </a:ext>
            </a:extLst>
          </p:cNvPr>
          <p:cNvSpPr txBox="1"/>
          <p:nvPr/>
        </p:nvSpPr>
        <p:spPr>
          <a:xfrm>
            <a:off x="7091295" y="6364271"/>
            <a:ext cx="1303562" cy="261610"/>
          </a:xfrm>
          <a:prstGeom prst="rect">
            <a:avLst/>
          </a:prstGeom>
          <a:noFill/>
        </p:spPr>
        <p:txBody>
          <a:bodyPr wrap="none" rtlCol="0">
            <a:spAutoFit/>
          </a:bodyPr>
          <a:lstStyle/>
          <a:p>
            <a:r>
              <a:rPr lang="en-US" sz="1100" dirty="0"/>
              <a:t>16: No data found</a:t>
            </a:r>
            <a:endParaRPr lang="en-GB" sz="1100" dirty="0"/>
          </a:p>
        </p:txBody>
      </p:sp>
      <p:sp>
        <p:nvSpPr>
          <p:cNvPr id="119" name="TextBox 118">
            <a:extLst>
              <a:ext uri="{FF2B5EF4-FFF2-40B4-BE49-F238E27FC236}">
                <a16:creationId xmlns:a16="http://schemas.microsoft.com/office/drawing/2014/main" id="{FF86EF71-6460-C842-FE6F-3B21012CE929}"/>
              </a:ext>
            </a:extLst>
          </p:cNvPr>
          <p:cNvSpPr txBox="1"/>
          <p:nvPr/>
        </p:nvSpPr>
        <p:spPr>
          <a:xfrm>
            <a:off x="2086775" y="6265859"/>
            <a:ext cx="1196161" cy="261610"/>
          </a:xfrm>
          <a:prstGeom prst="rect">
            <a:avLst/>
          </a:prstGeom>
          <a:noFill/>
        </p:spPr>
        <p:txBody>
          <a:bodyPr wrap="none" rtlCol="0">
            <a:spAutoFit/>
          </a:bodyPr>
          <a:lstStyle/>
          <a:p>
            <a:r>
              <a:rPr lang="en-US" sz="1100" dirty="0"/>
              <a:t>17: Display data</a:t>
            </a:r>
            <a:endParaRPr lang="en-GB" sz="1100" dirty="0"/>
          </a:p>
        </p:txBody>
      </p:sp>
    </p:spTree>
    <p:extLst>
      <p:ext uri="{BB962C8B-B14F-4D97-AF65-F5344CB8AC3E}">
        <p14:creationId xmlns:p14="http://schemas.microsoft.com/office/powerpoint/2010/main" val="1195163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par>
                                <p:cTn id="17" presetID="10"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500"/>
                                        <p:tgtEl>
                                          <p:spTgt spid="10"/>
                                        </p:tgtEl>
                                      </p:cBhvr>
                                    </p:animEffect>
                                  </p:childTnLst>
                                </p:cTn>
                              </p:par>
                              <p:par>
                                <p:cTn id="29" presetID="10" presetClass="entr" presetSubtype="0" fill="hold" nodeType="with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fade">
                                      <p:cBhvr>
                                        <p:cTn id="31" dur="500"/>
                                        <p:tgtEl>
                                          <p:spTgt spid="16"/>
                                        </p:tgtEl>
                                      </p:cBhvr>
                                    </p:animEffect>
                                  </p:childTnLst>
                                </p:cTn>
                              </p:par>
                              <p:par>
                                <p:cTn id="32" presetID="10" presetClass="entr" presetSubtype="0" fill="hold" nodeType="with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fade">
                                      <p:cBhvr>
                                        <p:cTn id="34" dur="500"/>
                                        <p:tgtEl>
                                          <p:spTgt spid="20"/>
                                        </p:tgtEl>
                                      </p:cBhvr>
                                    </p:animEffect>
                                  </p:childTnLst>
                                </p:cTn>
                              </p:par>
                              <p:par>
                                <p:cTn id="35" presetID="10" presetClass="entr" presetSubtype="0" fill="hold" nodeType="with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fade">
                                      <p:cBhvr>
                                        <p:cTn id="37" dur="500"/>
                                        <p:tgtEl>
                                          <p:spTgt spid="21"/>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8"/>
                                        </p:tgtEl>
                                        <p:attrNameLst>
                                          <p:attrName>style.visibility</p:attrName>
                                        </p:attrNameLst>
                                      </p:cBhvr>
                                      <p:to>
                                        <p:strVal val="visible"/>
                                      </p:to>
                                    </p:set>
                                    <p:animEffect transition="in" filter="fade">
                                      <p:cBhvr>
                                        <p:cTn id="42" dur="500"/>
                                        <p:tgtEl>
                                          <p:spTgt spid="8"/>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79"/>
                                        </p:tgtEl>
                                        <p:attrNameLst>
                                          <p:attrName>style.visibility</p:attrName>
                                        </p:attrNameLst>
                                      </p:cBhvr>
                                      <p:to>
                                        <p:strVal val="visible"/>
                                      </p:to>
                                    </p:set>
                                    <p:animEffect transition="in" filter="fade">
                                      <p:cBhvr>
                                        <p:cTn id="45" dur="500"/>
                                        <p:tgtEl>
                                          <p:spTgt spid="79"/>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1"/>
                                        </p:tgtEl>
                                        <p:attrNameLst>
                                          <p:attrName>style.visibility</p:attrName>
                                        </p:attrNameLst>
                                      </p:cBhvr>
                                      <p:to>
                                        <p:strVal val="visible"/>
                                      </p:to>
                                    </p:set>
                                    <p:animEffect transition="in" filter="fade">
                                      <p:cBhvr>
                                        <p:cTn id="48" dur="500"/>
                                        <p:tgtEl>
                                          <p:spTgt spid="11"/>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15"/>
                                        </p:tgtEl>
                                        <p:attrNameLst>
                                          <p:attrName>style.visibility</p:attrName>
                                        </p:attrNameLst>
                                      </p:cBhvr>
                                      <p:to>
                                        <p:strVal val="visible"/>
                                      </p:to>
                                    </p:set>
                                    <p:animEffect transition="in" filter="fade">
                                      <p:cBhvr>
                                        <p:cTn id="53" dur="500"/>
                                        <p:tgtEl>
                                          <p:spTgt spid="15"/>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18"/>
                                        </p:tgtEl>
                                        <p:attrNameLst>
                                          <p:attrName>style.visibility</p:attrName>
                                        </p:attrNameLst>
                                      </p:cBhvr>
                                      <p:to>
                                        <p:strVal val="visible"/>
                                      </p:to>
                                    </p:set>
                                    <p:animEffect transition="in" filter="fade">
                                      <p:cBhvr>
                                        <p:cTn id="56" dur="500"/>
                                        <p:tgtEl>
                                          <p:spTgt spid="18"/>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17"/>
                                        </p:tgtEl>
                                        <p:attrNameLst>
                                          <p:attrName>style.visibility</p:attrName>
                                        </p:attrNameLst>
                                      </p:cBhvr>
                                      <p:to>
                                        <p:strVal val="visible"/>
                                      </p:to>
                                    </p:set>
                                    <p:animEffect transition="in" filter="fade">
                                      <p:cBhvr>
                                        <p:cTn id="59" dur="500"/>
                                        <p:tgtEl>
                                          <p:spTgt spid="17"/>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42"/>
                                        </p:tgtEl>
                                        <p:attrNameLst>
                                          <p:attrName>style.visibility</p:attrName>
                                        </p:attrNameLst>
                                      </p:cBhvr>
                                      <p:to>
                                        <p:strVal val="visible"/>
                                      </p:to>
                                    </p:set>
                                    <p:animEffect transition="in" filter="fade">
                                      <p:cBhvr>
                                        <p:cTn id="64" dur="500"/>
                                        <p:tgtEl>
                                          <p:spTgt spid="42"/>
                                        </p:tgtEl>
                                      </p:cBhvr>
                                    </p:animEffect>
                                  </p:childTnLst>
                                </p:cTn>
                              </p:par>
                              <p:par>
                                <p:cTn id="65" presetID="10" presetClass="entr" presetSubtype="0" fill="hold" nodeType="withEffect">
                                  <p:stCondLst>
                                    <p:cond delay="0"/>
                                  </p:stCondLst>
                                  <p:childTnLst>
                                    <p:set>
                                      <p:cBhvr>
                                        <p:cTn id="66" dur="1" fill="hold">
                                          <p:stCondLst>
                                            <p:cond delay="0"/>
                                          </p:stCondLst>
                                        </p:cTn>
                                        <p:tgtEl>
                                          <p:spTgt spid="46"/>
                                        </p:tgtEl>
                                        <p:attrNameLst>
                                          <p:attrName>style.visibility</p:attrName>
                                        </p:attrNameLst>
                                      </p:cBhvr>
                                      <p:to>
                                        <p:strVal val="visible"/>
                                      </p:to>
                                    </p:set>
                                    <p:animEffect transition="in" filter="fade">
                                      <p:cBhvr>
                                        <p:cTn id="67" dur="500"/>
                                        <p:tgtEl>
                                          <p:spTgt spid="46"/>
                                        </p:tgtEl>
                                      </p:cBhvr>
                                    </p:animEffect>
                                  </p:childTnLst>
                                </p:cTn>
                              </p:par>
                              <p:par>
                                <p:cTn id="68" presetID="10" presetClass="entr" presetSubtype="0" fill="hold" nodeType="withEffect">
                                  <p:stCondLst>
                                    <p:cond delay="0"/>
                                  </p:stCondLst>
                                  <p:childTnLst>
                                    <p:set>
                                      <p:cBhvr>
                                        <p:cTn id="69" dur="1" fill="hold">
                                          <p:stCondLst>
                                            <p:cond delay="0"/>
                                          </p:stCondLst>
                                        </p:cTn>
                                        <p:tgtEl>
                                          <p:spTgt spid="48"/>
                                        </p:tgtEl>
                                        <p:attrNameLst>
                                          <p:attrName>style.visibility</p:attrName>
                                        </p:attrNameLst>
                                      </p:cBhvr>
                                      <p:to>
                                        <p:strVal val="visible"/>
                                      </p:to>
                                    </p:set>
                                    <p:animEffect transition="in" filter="fade">
                                      <p:cBhvr>
                                        <p:cTn id="70" dur="500"/>
                                        <p:tgtEl>
                                          <p:spTgt spid="48"/>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81"/>
                                        </p:tgtEl>
                                        <p:attrNameLst>
                                          <p:attrName>style.visibility</p:attrName>
                                        </p:attrNameLst>
                                      </p:cBhvr>
                                      <p:to>
                                        <p:strVal val="visible"/>
                                      </p:to>
                                    </p:set>
                                    <p:animEffect transition="in" filter="fade">
                                      <p:cBhvr>
                                        <p:cTn id="73" dur="500"/>
                                        <p:tgtEl>
                                          <p:spTgt spid="81"/>
                                        </p:tgtEl>
                                      </p:cBhvr>
                                    </p:animEffect>
                                  </p:childTnLst>
                                </p:cTn>
                              </p:par>
                              <p:par>
                                <p:cTn id="74" presetID="10" presetClass="entr" presetSubtype="0" fill="hold" nodeType="withEffect">
                                  <p:stCondLst>
                                    <p:cond delay="0"/>
                                  </p:stCondLst>
                                  <p:childTnLst>
                                    <p:set>
                                      <p:cBhvr>
                                        <p:cTn id="75" dur="1" fill="hold">
                                          <p:stCondLst>
                                            <p:cond delay="0"/>
                                          </p:stCondLst>
                                        </p:cTn>
                                        <p:tgtEl>
                                          <p:spTgt spid="50"/>
                                        </p:tgtEl>
                                        <p:attrNameLst>
                                          <p:attrName>style.visibility</p:attrName>
                                        </p:attrNameLst>
                                      </p:cBhvr>
                                      <p:to>
                                        <p:strVal val="visible"/>
                                      </p:to>
                                    </p:set>
                                    <p:animEffect transition="in" filter="fade">
                                      <p:cBhvr>
                                        <p:cTn id="76" dur="500"/>
                                        <p:tgtEl>
                                          <p:spTgt spid="50"/>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82"/>
                                        </p:tgtEl>
                                        <p:attrNameLst>
                                          <p:attrName>style.visibility</p:attrName>
                                        </p:attrNameLst>
                                      </p:cBhvr>
                                      <p:to>
                                        <p:strVal val="visible"/>
                                      </p:to>
                                    </p:set>
                                    <p:animEffect transition="in" filter="fade">
                                      <p:cBhvr>
                                        <p:cTn id="79" dur="500"/>
                                        <p:tgtEl>
                                          <p:spTgt spid="82"/>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83"/>
                                        </p:tgtEl>
                                        <p:attrNameLst>
                                          <p:attrName>style.visibility</p:attrName>
                                        </p:attrNameLst>
                                      </p:cBhvr>
                                      <p:to>
                                        <p:strVal val="visible"/>
                                      </p:to>
                                    </p:set>
                                    <p:animEffect transition="in" filter="fade">
                                      <p:cBhvr>
                                        <p:cTn id="82" dur="500"/>
                                        <p:tgtEl>
                                          <p:spTgt spid="83"/>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nodeType="clickEffect">
                                  <p:stCondLst>
                                    <p:cond delay="0"/>
                                  </p:stCondLst>
                                  <p:childTnLst>
                                    <p:set>
                                      <p:cBhvr>
                                        <p:cTn id="86" dur="1" fill="hold">
                                          <p:stCondLst>
                                            <p:cond delay="0"/>
                                          </p:stCondLst>
                                        </p:cTn>
                                        <p:tgtEl>
                                          <p:spTgt spid="52"/>
                                        </p:tgtEl>
                                        <p:attrNameLst>
                                          <p:attrName>style.visibility</p:attrName>
                                        </p:attrNameLst>
                                      </p:cBhvr>
                                      <p:to>
                                        <p:strVal val="visible"/>
                                      </p:to>
                                    </p:set>
                                    <p:animEffect transition="in" filter="fade">
                                      <p:cBhvr>
                                        <p:cTn id="87" dur="500"/>
                                        <p:tgtEl>
                                          <p:spTgt spid="52"/>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84"/>
                                        </p:tgtEl>
                                        <p:attrNameLst>
                                          <p:attrName>style.visibility</p:attrName>
                                        </p:attrNameLst>
                                      </p:cBhvr>
                                      <p:to>
                                        <p:strVal val="visible"/>
                                      </p:to>
                                    </p:set>
                                    <p:animEffect transition="in" filter="fade">
                                      <p:cBhvr>
                                        <p:cTn id="90" dur="500"/>
                                        <p:tgtEl>
                                          <p:spTgt spid="84"/>
                                        </p:tgtEl>
                                      </p:cBhvr>
                                    </p:animEffect>
                                  </p:childTnLst>
                                </p:cTn>
                              </p:par>
                            </p:childTnLst>
                          </p:cTn>
                        </p:par>
                      </p:childTnLst>
                    </p:cTn>
                  </p:par>
                  <p:par>
                    <p:cTn id="91" fill="hold">
                      <p:stCondLst>
                        <p:cond delay="indefinite"/>
                      </p:stCondLst>
                      <p:childTnLst>
                        <p:par>
                          <p:cTn id="92" fill="hold">
                            <p:stCondLst>
                              <p:cond delay="0"/>
                            </p:stCondLst>
                            <p:childTnLst>
                              <p:par>
                                <p:cTn id="93" presetID="10" presetClass="entr" presetSubtype="0" fill="hold" nodeType="clickEffect">
                                  <p:stCondLst>
                                    <p:cond delay="0"/>
                                  </p:stCondLst>
                                  <p:childTnLst>
                                    <p:set>
                                      <p:cBhvr>
                                        <p:cTn id="94" dur="1" fill="hold">
                                          <p:stCondLst>
                                            <p:cond delay="0"/>
                                          </p:stCondLst>
                                        </p:cTn>
                                        <p:tgtEl>
                                          <p:spTgt spid="53"/>
                                        </p:tgtEl>
                                        <p:attrNameLst>
                                          <p:attrName>style.visibility</p:attrName>
                                        </p:attrNameLst>
                                      </p:cBhvr>
                                      <p:to>
                                        <p:strVal val="visible"/>
                                      </p:to>
                                    </p:set>
                                    <p:animEffect transition="in" filter="fade">
                                      <p:cBhvr>
                                        <p:cTn id="95" dur="500"/>
                                        <p:tgtEl>
                                          <p:spTgt spid="53"/>
                                        </p:tgtEl>
                                      </p:cBhvr>
                                    </p:animEffect>
                                  </p:childTnLst>
                                </p:cTn>
                              </p:par>
                              <p:par>
                                <p:cTn id="96" presetID="10" presetClass="entr" presetSubtype="0" fill="hold" grpId="0" nodeType="withEffect">
                                  <p:stCondLst>
                                    <p:cond delay="0"/>
                                  </p:stCondLst>
                                  <p:childTnLst>
                                    <p:set>
                                      <p:cBhvr>
                                        <p:cTn id="97" dur="1" fill="hold">
                                          <p:stCondLst>
                                            <p:cond delay="0"/>
                                          </p:stCondLst>
                                        </p:cTn>
                                        <p:tgtEl>
                                          <p:spTgt spid="85"/>
                                        </p:tgtEl>
                                        <p:attrNameLst>
                                          <p:attrName>style.visibility</p:attrName>
                                        </p:attrNameLst>
                                      </p:cBhvr>
                                      <p:to>
                                        <p:strVal val="visible"/>
                                      </p:to>
                                    </p:set>
                                    <p:animEffect transition="in" filter="fade">
                                      <p:cBhvr>
                                        <p:cTn id="98" dur="500"/>
                                        <p:tgtEl>
                                          <p:spTgt spid="85"/>
                                        </p:tgtEl>
                                      </p:cBhvr>
                                    </p:animEffect>
                                  </p:childTnLst>
                                </p:cTn>
                              </p:par>
                            </p:childTnLst>
                          </p:cTn>
                        </p:par>
                      </p:childTnLst>
                    </p:cTn>
                  </p:par>
                  <p:par>
                    <p:cTn id="99" fill="hold">
                      <p:stCondLst>
                        <p:cond delay="indefinite"/>
                      </p:stCondLst>
                      <p:childTnLst>
                        <p:par>
                          <p:cTn id="100" fill="hold">
                            <p:stCondLst>
                              <p:cond delay="0"/>
                            </p:stCondLst>
                            <p:childTnLst>
                              <p:par>
                                <p:cTn id="101" presetID="10" presetClass="entr" presetSubtype="0" fill="hold" nodeType="clickEffect">
                                  <p:stCondLst>
                                    <p:cond delay="0"/>
                                  </p:stCondLst>
                                  <p:childTnLst>
                                    <p:set>
                                      <p:cBhvr>
                                        <p:cTn id="102" dur="1" fill="hold">
                                          <p:stCondLst>
                                            <p:cond delay="0"/>
                                          </p:stCondLst>
                                        </p:cTn>
                                        <p:tgtEl>
                                          <p:spTgt spid="34"/>
                                        </p:tgtEl>
                                        <p:attrNameLst>
                                          <p:attrName>style.visibility</p:attrName>
                                        </p:attrNameLst>
                                      </p:cBhvr>
                                      <p:to>
                                        <p:strVal val="visible"/>
                                      </p:to>
                                    </p:set>
                                    <p:animEffect transition="in" filter="fade">
                                      <p:cBhvr>
                                        <p:cTn id="103" dur="500"/>
                                        <p:tgtEl>
                                          <p:spTgt spid="34"/>
                                        </p:tgtEl>
                                      </p:cBhvr>
                                    </p:animEffect>
                                  </p:childTnLst>
                                </p:cTn>
                              </p:par>
                              <p:par>
                                <p:cTn id="104" presetID="10" presetClass="entr" presetSubtype="0" fill="hold" grpId="0" nodeType="withEffect">
                                  <p:stCondLst>
                                    <p:cond delay="0"/>
                                  </p:stCondLst>
                                  <p:childTnLst>
                                    <p:set>
                                      <p:cBhvr>
                                        <p:cTn id="105" dur="1" fill="hold">
                                          <p:stCondLst>
                                            <p:cond delay="0"/>
                                          </p:stCondLst>
                                        </p:cTn>
                                        <p:tgtEl>
                                          <p:spTgt spid="36"/>
                                        </p:tgtEl>
                                        <p:attrNameLst>
                                          <p:attrName>style.visibility</p:attrName>
                                        </p:attrNameLst>
                                      </p:cBhvr>
                                      <p:to>
                                        <p:strVal val="visible"/>
                                      </p:to>
                                    </p:set>
                                    <p:animEffect transition="in" filter="fade">
                                      <p:cBhvr>
                                        <p:cTn id="106" dur="500"/>
                                        <p:tgtEl>
                                          <p:spTgt spid="36"/>
                                        </p:tgtEl>
                                      </p:cBhvr>
                                    </p:animEffect>
                                  </p:childTnLst>
                                </p:cTn>
                              </p:par>
                              <p:par>
                                <p:cTn id="107" presetID="10" presetClass="entr" presetSubtype="0" fill="hold" grpId="0" nodeType="withEffect">
                                  <p:stCondLst>
                                    <p:cond delay="0"/>
                                  </p:stCondLst>
                                  <p:childTnLst>
                                    <p:set>
                                      <p:cBhvr>
                                        <p:cTn id="108" dur="1" fill="hold">
                                          <p:stCondLst>
                                            <p:cond delay="0"/>
                                          </p:stCondLst>
                                        </p:cTn>
                                        <p:tgtEl>
                                          <p:spTgt spid="35"/>
                                        </p:tgtEl>
                                        <p:attrNameLst>
                                          <p:attrName>style.visibility</p:attrName>
                                        </p:attrNameLst>
                                      </p:cBhvr>
                                      <p:to>
                                        <p:strVal val="visible"/>
                                      </p:to>
                                    </p:set>
                                    <p:animEffect transition="in" filter="fade">
                                      <p:cBhvr>
                                        <p:cTn id="109" dur="500"/>
                                        <p:tgtEl>
                                          <p:spTgt spid="35"/>
                                        </p:tgtEl>
                                      </p:cBhvr>
                                    </p:animEffect>
                                  </p:childTnLst>
                                </p:cTn>
                              </p:par>
                            </p:childTnLst>
                          </p:cTn>
                        </p:par>
                      </p:childTnLst>
                    </p:cTn>
                  </p:par>
                  <p:par>
                    <p:cTn id="110" fill="hold">
                      <p:stCondLst>
                        <p:cond delay="indefinite"/>
                      </p:stCondLst>
                      <p:childTnLst>
                        <p:par>
                          <p:cTn id="111" fill="hold">
                            <p:stCondLst>
                              <p:cond delay="0"/>
                            </p:stCondLst>
                            <p:childTnLst>
                              <p:par>
                                <p:cTn id="112" presetID="10" presetClass="entr" presetSubtype="0" fill="hold" nodeType="clickEffect">
                                  <p:stCondLst>
                                    <p:cond delay="0"/>
                                  </p:stCondLst>
                                  <p:childTnLst>
                                    <p:set>
                                      <p:cBhvr>
                                        <p:cTn id="113" dur="1" fill="hold">
                                          <p:stCondLst>
                                            <p:cond delay="0"/>
                                          </p:stCondLst>
                                        </p:cTn>
                                        <p:tgtEl>
                                          <p:spTgt spid="44"/>
                                        </p:tgtEl>
                                        <p:attrNameLst>
                                          <p:attrName>style.visibility</p:attrName>
                                        </p:attrNameLst>
                                      </p:cBhvr>
                                      <p:to>
                                        <p:strVal val="visible"/>
                                      </p:to>
                                    </p:set>
                                    <p:animEffect transition="in" filter="fade">
                                      <p:cBhvr>
                                        <p:cTn id="114" dur="500"/>
                                        <p:tgtEl>
                                          <p:spTgt spid="44"/>
                                        </p:tgtEl>
                                      </p:cBhvr>
                                    </p:animEffect>
                                  </p:childTnLst>
                                </p:cTn>
                              </p:par>
                              <p:par>
                                <p:cTn id="115" presetID="10" presetClass="entr" presetSubtype="0" fill="hold" grpId="0" nodeType="withEffect">
                                  <p:stCondLst>
                                    <p:cond delay="0"/>
                                  </p:stCondLst>
                                  <p:childTnLst>
                                    <p:set>
                                      <p:cBhvr>
                                        <p:cTn id="116" dur="1" fill="hold">
                                          <p:stCondLst>
                                            <p:cond delay="0"/>
                                          </p:stCondLst>
                                        </p:cTn>
                                        <p:tgtEl>
                                          <p:spTgt spid="47"/>
                                        </p:tgtEl>
                                        <p:attrNameLst>
                                          <p:attrName>style.visibility</p:attrName>
                                        </p:attrNameLst>
                                      </p:cBhvr>
                                      <p:to>
                                        <p:strVal val="visible"/>
                                      </p:to>
                                    </p:set>
                                    <p:animEffect transition="in" filter="fade">
                                      <p:cBhvr>
                                        <p:cTn id="117" dur="500"/>
                                        <p:tgtEl>
                                          <p:spTgt spid="47"/>
                                        </p:tgtEl>
                                      </p:cBhvr>
                                    </p:animEffect>
                                  </p:childTnLst>
                                </p:cTn>
                              </p:par>
                              <p:par>
                                <p:cTn id="118" presetID="10" presetClass="entr" presetSubtype="0" fill="hold" grpId="0" nodeType="withEffect">
                                  <p:stCondLst>
                                    <p:cond delay="0"/>
                                  </p:stCondLst>
                                  <p:childTnLst>
                                    <p:set>
                                      <p:cBhvr>
                                        <p:cTn id="119" dur="1" fill="hold">
                                          <p:stCondLst>
                                            <p:cond delay="0"/>
                                          </p:stCondLst>
                                        </p:cTn>
                                        <p:tgtEl>
                                          <p:spTgt spid="45"/>
                                        </p:tgtEl>
                                        <p:attrNameLst>
                                          <p:attrName>style.visibility</p:attrName>
                                        </p:attrNameLst>
                                      </p:cBhvr>
                                      <p:to>
                                        <p:strVal val="visible"/>
                                      </p:to>
                                    </p:set>
                                    <p:animEffect transition="in" filter="fade">
                                      <p:cBhvr>
                                        <p:cTn id="120" dur="500"/>
                                        <p:tgtEl>
                                          <p:spTgt spid="45"/>
                                        </p:tgtEl>
                                      </p:cBhvr>
                                    </p:animEffect>
                                  </p:childTnLst>
                                </p:cTn>
                              </p:par>
                            </p:childTnLst>
                          </p:cTn>
                        </p:par>
                      </p:childTnLst>
                    </p:cTn>
                  </p:par>
                  <p:par>
                    <p:cTn id="121" fill="hold">
                      <p:stCondLst>
                        <p:cond delay="indefinite"/>
                      </p:stCondLst>
                      <p:childTnLst>
                        <p:par>
                          <p:cTn id="122" fill="hold">
                            <p:stCondLst>
                              <p:cond delay="0"/>
                            </p:stCondLst>
                            <p:childTnLst>
                              <p:par>
                                <p:cTn id="123" presetID="10" presetClass="entr" presetSubtype="0" fill="hold" nodeType="clickEffect">
                                  <p:stCondLst>
                                    <p:cond delay="0"/>
                                  </p:stCondLst>
                                  <p:childTnLst>
                                    <p:set>
                                      <p:cBhvr>
                                        <p:cTn id="124" dur="1" fill="hold">
                                          <p:stCondLst>
                                            <p:cond delay="0"/>
                                          </p:stCondLst>
                                        </p:cTn>
                                        <p:tgtEl>
                                          <p:spTgt spid="57"/>
                                        </p:tgtEl>
                                        <p:attrNameLst>
                                          <p:attrName>style.visibility</p:attrName>
                                        </p:attrNameLst>
                                      </p:cBhvr>
                                      <p:to>
                                        <p:strVal val="visible"/>
                                      </p:to>
                                    </p:set>
                                    <p:animEffect transition="in" filter="fade">
                                      <p:cBhvr>
                                        <p:cTn id="125" dur="500"/>
                                        <p:tgtEl>
                                          <p:spTgt spid="57"/>
                                        </p:tgtEl>
                                      </p:cBhvr>
                                    </p:animEffect>
                                  </p:childTnLst>
                                </p:cTn>
                              </p:par>
                              <p:par>
                                <p:cTn id="126" presetID="10" presetClass="entr" presetSubtype="0" fill="hold" grpId="0" nodeType="withEffect">
                                  <p:stCondLst>
                                    <p:cond delay="0"/>
                                  </p:stCondLst>
                                  <p:childTnLst>
                                    <p:set>
                                      <p:cBhvr>
                                        <p:cTn id="127" dur="1" fill="hold">
                                          <p:stCondLst>
                                            <p:cond delay="0"/>
                                          </p:stCondLst>
                                        </p:cTn>
                                        <p:tgtEl>
                                          <p:spTgt spid="65"/>
                                        </p:tgtEl>
                                        <p:attrNameLst>
                                          <p:attrName>style.visibility</p:attrName>
                                        </p:attrNameLst>
                                      </p:cBhvr>
                                      <p:to>
                                        <p:strVal val="visible"/>
                                      </p:to>
                                    </p:set>
                                    <p:animEffect transition="in" filter="fade">
                                      <p:cBhvr>
                                        <p:cTn id="128" dur="500"/>
                                        <p:tgtEl>
                                          <p:spTgt spid="65"/>
                                        </p:tgtEl>
                                      </p:cBhvr>
                                    </p:animEffect>
                                  </p:childTnLst>
                                </p:cTn>
                              </p:par>
                              <p:par>
                                <p:cTn id="129" presetID="10" presetClass="entr" presetSubtype="0" fill="hold" nodeType="withEffect">
                                  <p:stCondLst>
                                    <p:cond delay="0"/>
                                  </p:stCondLst>
                                  <p:childTnLst>
                                    <p:set>
                                      <p:cBhvr>
                                        <p:cTn id="130" dur="1" fill="hold">
                                          <p:stCondLst>
                                            <p:cond delay="0"/>
                                          </p:stCondLst>
                                        </p:cTn>
                                        <p:tgtEl>
                                          <p:spTgt spid="60"/>
                                        </p:tgtEl>
                                        <p:attrNameLst>
                                          <p:attrName>style.visibility</p:attrName>
                                        </p:attrNameLst>
                                      </p:cBhvr>
                                      <p:to>
                                        <p:strVal val="visible"/>
                                      </p:to>
                                    </p:set>
                                    <p:animEffect transition="in" filter="fade">
                                      <p:cBhvr>
                                        <p:cTn id="131" dur="500"/>
                                        <p:tgtEl>
                                          <p:spTgt spid="60"/>
                                        </p:tgtEl>
                                      </p:cBhvr>
                                    </p:animEffect>
                                  </p:childTnLst>
                                </p:cTn>
                              </p:par>
                              <p:par>
                                <p:cTn id="132" presetID="10" presetClass="entr" presetSubtype="0" fill="hold" nodeType="withEffect">
                                  <p:stCondLst>
                                    <p:cond delay="0"/>
                                  </p:stCondLst>
                                  <p:childTnLst>
                                    <p:set>
                                      <p:cBhvr>
                                        <p:cTn id="133" dur="1" fill="hold">
                                          <p:stCondLst>
                                            <p:cond delay="0"/>
                                          </p:stCondLst>
                                        </p:cTn>
                                        <p:tgtEl>
                                          <p:spTgt spid="54"/>
                                        </p:tgtEl>
                                        <p:attrNameLst>
                                          <p:attrName>style.visibility</p:attrName>
                                        </p:attrNameLst>
                                      </p:cBhvr>
                                      <p:to>
                                        <p:strVal val="visible"/>
                                      </p:to>
                                    </p:set>
                                    <p:animEffect transition="in" filter="fade">
                                      <p:cBhvr>
                                        <p:cTn id="134" dur="500"/>
                                        <p:tgtEl>
                                          <p:spTgt spid="54"/>
                                        </p:tgtEl>
                                      </p:cBhvr>
                                    </p:animEffect>
                                  </p:childTnLst>
                                </p:cTn>
                              </p:par>
                              <p:par>
                                <p:cTn id="135" presetID="10" presetClass="entr" presetSubtype="0" fill="hold" grpId="0" nodeType="withEffect">
                                  <p:stCondLst>
                                    <p:cond delay="0"/>
                                  </p:stCondLst>
                                  <p:childTnLst>
                                    <p:set>
                                      <p:cBhvr>
                                        <p:cTn id="136" dur="1" fill="hold">
                                          <p:stCondLst>
                                            <p:cond delay="0"/>
                                          </p:stCondLst>
                                        </p:cTn>
                                        <p:tgtEl>
                                          <p:spTgt spid="66"/>
                                        </p:tgtEl>
                                        <p:attrNameLst>
                                          <p:attrName>style.visibility</p:attrName>
                                        </p:attrNameLst>
                                      </p:cBhvr>
                                      <p:to>
                                        <p:strVal val="visible"/>
                                      </p:to>
                                    </p:set>
                                    <p:animEffect transition="in" filter="fade">
                                      <p:cBhvr>
                                        <p:cTn id="137" dur="500"/>
                                        <p:tgtEl>
                                          <p:spTgt spid="66"/>
                                        </p:tgtEl>
                                      </p:cBhvr>
                                    </p:animEffect>
                                  </p:childTnLst>
                                </p:cTn>
                              </p:par>
                            </p:childTnLst>
                          </p:cTn>
                        </p:par>
                      </p:childTnLst>
                    </p:cTn>
                  </p:par>
                  <p:par>
                    <p:cTn id="138" fill="hold">
                      <p:stCondLst>
                        <p:cond delay="indefinite"/>
                      </p:stCondLst>
                      <p:childTnLst>
                        <p:par>
                          <p:cTn id="139" fill="hold">
                            <p:stCondLst>
                              <p:cond delay="0"/>
                            </p:stCondLst>
                            <p:childTnLst>
                              <p:par>
                                <p:cTn id="140" presetID="10" presetClass="entr" presetSubtype="0" fill="hold" grpId="0" nodeType="clickEffect">
                                  <p:stCondLst>
                                    <p:cond delay="0"/>
                                  </p:stCondLst>
                                  <p:childTnLst>
                                    <p:set>
                                      <p:cBhvr>
                                        <p:cTn id="141" dur="1" fill="hold">
                                          <p:stCondLst>
                                            <p:cond delay="0"/>
                                          </p:stCondLst>
                                        </p:cTn>
                                        <p:tgtEl>
                                          <p:spTgt spid="27"/>
                                        </p:tgtEl>
                                        <p:attrNameLst>
                                          <p:attrName>style.visibility</p:attrName>
                                        </p:attrNameLst>
                                      </p:cBhvr>
                                      <p:to>
                                        <p:strVal val="visible"/>
                                      </p:to>
                                    </p:set>
                                    <p:animEffect transition="in" filter="fade">
                                      <p:cBhvr>
                                        <p:cTn id="142" dur="500"/>
                                        <p:tgtEl>
                                          <p:spTgt spid="27"/>
                                        </p:tgtEl>
                                      </p:cBhvr>
                                    </p:animEffect>
                                  </p:childTnLst>
                                </p:cTn>
                              </p:par>
                              <p:par>
                                <p:cTn id="143" presetID="10" presetClass="entr" presetSubtype="0" fill="hold" nodeType="withEffect">
                                  <p:stCondLst>
                                    <p:cond delay="0"/>
                                  </p:stCondLst>
                                  <p:childTnLst>
                                    <p:set>
                                      <p:cBhvr>
                                        <p:cTn id="144" dur="1" fill="hold">
                                          <p:stCondLst>
                                            <p:cond delay="0"/>
                                          </p:stCondLst>
                                        </p:cTn>
                                        <p:tgtEl>
                                          <p:spTgt spid="28"/>
                                        </p:tgtEl>
                                        <p:attrNameLst>
                                          <p:attrName>style.visibility</p:attrName>
                                        </p:attrNameLst>
                                      </p:cBhvr>
                                      <p:to>
                                        <p:strVal val="visible"/>
                                      </p:to>
                                    </p:set>
                                    <p:animEffect transition="in" filter="fade">
                                      <p:cBhvr>
                                        <p:cTn id="145" dur="500"/>
                                        <p:tgtEl>
                                          <p:spTgt spid="28"/>
                                        </p:tgtEl>
                                      </p:cBhvr>
                                    </p:animEffect>
                                  </p:childTnLst>
                                </p:cTn>
                              </p:par>
                              <p:par>
                                <p:cTn id="146" presetID="10" presetClass="entr" presetSubtype="0" fill="hold" nodeType="withEffect">
                                  <p:stCondLst>
                                    <p:cond delay="0"/>
                                  </p:stCondLst>
                                  <p:childTnLst>
                                    <p:set>
                                      <p:cBhvr>
                                        <p:cTn id="147" dur="1" fill="hold">
                                          <p:stCondLst>
                                            <p:cond delay="0"/>
                                          </p:stCondLst>
                                        </p:cTn>
                                        <p:tgtEl>
                                          <p:spTgt spid="30"/>
                                        </p:tgtEl>
                                        <p:attrNameLst>
                                          <p:attrName>style.visibility</p:attrName>
                                        </p:attrNameLst>
                                      </p:cBhvr>
                                      <p:to>
                                        <p:strVal val="visible"/>
                                      </p:to>
                                    </p:set>
                                    <p:animEffect transition="in" filter="fade">
                                      <p:cBhvr>
                                        <p:cTn id="148" dur="500"/>
                                        <p:tgtEl>
                                          <p:spTgt spid="30"/>
                                        </p:tgtEl>
                                      </p:cBhvr>
                                    </p:animEffect>
                                  </p:childTnLst>
                                </p:cTn>
                              </p:par>
                              <p:par>
                                <p:cTn id="149" presetID="10" presetClass="entr" presetSubtype="0" fill="hold" grpId="0" nodeType="withEffect">
                                  <p:stCondLst>
                                    <p:cond delay="0"/>
                                  </p:stCondLst>
                                  <p:childTnLst>
                                    <p:set>
                                      <p:cBhvr>
                                        <p:cTn id="150" dur="1" fill="hold">
                                          <p:stCondLst>
                                            <p:cond delay="0"/>
                                          </p:stCondLst>
                                        </p:cTn>
                                        <p:tgtEl>
                                          <p:spTgt spid="40"/>
                                        </p:tgtEl>
                                        <p:attrNameLst>
                                          <p:attrName>style.visibility</p:attrName>
                                        </p:attrNameLst>
                                      </p:cBhvr>
                                      <p:to>
                                        <p:strVal val="visible"/>
                                      </p:to>
                                    </p:set>
                                    <p:animEffect transition="in" filter="fade">
                                      <p:cBhvr>
                                        <p:cTn id="151" dur="500"/>
                                        <p:tgtEl>
                                          <p:spTgt spid="40"/>
                                        </p:tgtEl>
                                      </p:cBhvr>
                                    </p:animEffect>
                                  </p:childTnLst>
                                </p:cTn>
                              </p:par>
                              <p:par>
                                <p:cTn id="152" presetID="10" presetClass="entr" presetSubtype="0" fill="hold" nodeType="withEffect">
                                  <p:stCondLst>
                                    <p:cond delay="0"/>
                                  </p:stCondLst>
                                  <p:childTnLst>
                                    <p:set>
                                      <p:cBhvr>
                                        <p:cTn id="153" dur="1" fill="hold">
                                          <p:stCondLst>
                                            <p:cond delay="0"/>
                                          </p:stCondLst>
                                        </p:cTn>
                                        <p:tgtEl>
                                          <p:spTgt spid="33"/>
                                        </p:tgtEl>
                                        <p:attrNameLst>
                                          <p:attrName>style.visibility</p:attrName>
                                        </p:attrNameLst>
                                      </p:cBhvr>
                                      <p:to>
                                        <p:strVal val="visible"/>
                                      </p:to>
                                    </p:set>
                                    <p:animEffect transition="in" filter="fade">
                                      <p:cBhvr>
                                        <p:cTn id="154" dur="500"/>
                                        <p:tgtEl>
                                          <p:spTgt spid="33"/>
                                        </p:tgtEl>
                                      </p:cBhvr>
                                    </p:animEffect>
                                  </p:childTnLst>
                                </p:cTn>
                              </p:par>
                              <p:par>
                                <p:cTn id="155" presetID="10" presetClass="entr" presetSubtype="0" fill="hold" grpId="0" nodeType="withEffect">
                                  <p:stCondLst>
                                    <p:cond delay="0"/>
                                  </p:stCondLst>
                                  <p:childTnLst>
                                    <p:set>
                                      <p:cBhvr>
                                        <p:cTn id="156" dur="1" fill="hold">
                                          <p:stCondLst>
                                            <p:cond delay="0"/>
                                          </p:stCondLst>
                                        </p:cTn>
                                        <p:tgtEl>
                                          <p:spTgt spid="41"/>
                                        </p:tgtEl>
                                        <p:attrNameLst>
                                          <p:attrName>style.visibility</p:attrName>
                                        </p:attrNameLst>
                                      </p:cBhvr>
                                      <p:to>
                                        <p:strVal val="visible"/>
                                      </p:to>
                                    </p:set>
                                    <p:animEffect transition="in" filter="fade">
                                      <p:cBhvr>
                                        <p:cTn id="157" dur="500"/>
                                        <p:tgtEl>
                                          <p:spTgt spid="41"/>
                                        </p:tgtEl>
                                      </p:cBhvr>
                                    </p:animEffect>
                                  </p:childTnLst>
                                </p:cTn>
                              </p:par>
                              <p:par>
                                <p:cTn id="158" presetID="10" presetClass="entr" presetSubtype="0" fill="hold" grpId="0" nodeType="withEffect">
                                  <p:stCondLst>
                                    <p:cond delay="0"/>
                                  </p:stCondLst>
                                  <p:childTnLst>
                                    <p:set>
                                      <p:cBhvr>
                                        <p:cTn id="159" dur="1" fill="hold">
                                          <p:stCondLst>
                                            <p:cond delay="0"/>
                                          </p:stCondLst>
                                        </p:cTn>
                                        <p:tgtEl>
                                          <p:spTgt spid="43"/>
                                        </p:tgtEl>
                                        <p:attrNameLst>
                                          <p:attrName>style.visibility</p:attrName>
                                        </p:attrNameLst>
                                      </p:cBhvr>
                                      <p:to>
                                        <p:strVal val="visible"/>
                                      </p:to>
                                    </p:set>
                                    <p:animEffect transition="in" filter="fade">
                                      <p:cBhvr>
                                        <p:cTn id="160" dur="500"/>
                                        <p:tgtEl>
                                          <p:spTgt spid="43"/>
                                        </p:tgtEl>
                                      </p:cBhvr>
                                    </p:animEffect>
                                  </p:childTnLst>
                                </p:cTn>
                              </p:par>
                            </p:childTnLst>
                          </p:cTn>
                        </p:par>
                      </p:childTnLst>
                    </p:cTn>
                  </p:par>
                  <p:par>
                    <p:cTn id="161" fill="hold">
                      <p:stCondLst>
                        <p:cond delay="indefinite"/>
                      </p:stCondLst>
                      <p:childTnLst>
                        <p:par>
                          <p:cTn id="162" fill="hold">
                            <p:stCondLst>
                              <p:cond delay="0"/>
                            </p:stCondLst>
                            <p:childTnLst>
                              <p:par>
                                <p:cTn id="163" presetID="10" presetClass="entr" presetSubtype="0" fill="hold" nodeType="clickEffect">
                                  <p:stCondLst>
                                    <p:cond delay="0"/>
                                  </p:stCondLst>
                                  <p:childTnLst>
                                    <p:set>
                                      <p:cBhvr>
                                        <p:cTn id="164" dur="1" fill="hold">
                                          <p:stCondLst>
                                            <p:cond delay="0"/>
                                          </p:stCondLst>
                                        </p:cTn>
                                        <p:tgtEl>
                                          <p:spTgt spid="71"/>
                                        </p:tgtEl>
                                        <p:attrNameLst>
                                          <p:attrName>style.visibility</p:attrName>
                                        </p:attrNameLst>
                                      </p:cBhvr>
                                      <p:to>
                                        <p:strVal val="visible"/>
                                      </p:to>
                                    </p:set>
                                    <p:animEffect transition="in" filter="fade">
                                      <p:cBhvr>
                                        <p:cTn id="165" dur="500"/>
                                        <p:tgtEl>
                                          <p:spTgt spid="71"/>
                                        </p:tgtEl>
                                      </p:cBhvr>
                                    </p:animEffect>
                                  </p:childTnLst>
                                </p:cTn>
                              </p:par>
                              <p:par>
                                <p:cTn id="166" presetID="10" presetClass="entr" presetSubtype="0" fill="hold" grpId="0" nodeType="withEffect">
                                  <p:stCondLst>
                                    <p:cond delay="0"/>
                                  </p:stCondLst>
                                  <p:childTnLst>
                                    <p:set>
                                      <p:cBhvr>
                                        <p:cTn id="167" dur="1" fill="hold">
                                          <p:stCondLst>
                                            <p:cond delay="0"/>
                                          </p:stCondLst>
                                        </p:cTn>
                                        <p:tgtEl>
                                          <p:spTgt spid="72"/>
                                        </p:tgtEl>
                                        <p:attrNameLst>
                                          <p:attrName>style.visibility</p:attrName>
                                        </p:attrNameLst>
                                      </p:cBhvr>
                                      <p:to>
                                        <p:strVal val="visible"/>
                                      </p:to>
                                    </p:set>
                                    <p:animEffect transition="in" filter="fade">
                                      <p:cBhvr>
                                        <p:cTn id="168" dur="500"/>
                                        <p:tgtEl>
                                          <p:spTgt spid="72"/>
                                        </p:tgtEl>
                                      </p:cBhvr>
                                    </p:animEffect>
                                  </p:childTnLst>
                                </p:cTn>
                              </p:par>
                            </p:childTnLst>
                          </p:cTn>
                        </p:par>
                      </p:childTnLst>
                    </p:cTn>
                  </p:par>
                  <p:par>
                    <p:cTn id="169" fill="hold">
                      <p:stCondLst>
                        <p:cond delay="indefinite"/>
                      </p:stCondLst>
                      <p:childTnLst>
                        <p:par>
                          <p:cTn id="170" fill="hold">
                            <p:stCondLst>
                              <p:cond delay="0"/>
                            </p:stCondLst>
                            <p:childTnLst>
                              <p:par>
                                <p:cTn id="171" presetID="10" presetClass="entr" presetSubtype="0" fill="hold" nodeType="clickEffect">
                                  <p:stCondLst>
                                    <p:cond delay="0"/>
                                  </p:stCondLst>
                                  <p:childTnLst>
                                    <p:set>
                                      <p:cBhvr>
                                        <p:cTn id="172" dur="1" fill="hold">
                                          <p:stCondLst>
                                            <p:cond delay="0"/>
                                          </p:stCondLst>
                                        </p:cTn>
                                        <p:tgtEl>
                                          <p:spTgt spid="74"/>
                                        </p:tgtEl>
                                        <p:attrNameLst>
                                          <p:attrName>style.visibility</p:attrName>
                                        </p:attrNameLst>
                                      </p:cBhvr>
                                      <p:to>
                                        <p:strVal val="visible"/>
                                      </p:to>
                                    </p:set>
                                    <p:animEffect transition="in" filter="fade">
                                      <p:cBhvr>
                                        <p:cTn id="173" dur="500"/>
                                        <p:tgtEl>
                                          <p:spTgt spid="74"/>
                                        </p:tgtEl>
                                      </p:cBhvr>
                                    </p:animEffect>
                                  </p:childTnLst>
                                </p:cTn>
                              </p:par>
                              <p:par>
                                <p:cTn id="174" presetID="10" presetClass="entr" presetSubtype="0" fill="hold" grpId="0" nodeType="withEffect">
                                  <p:stCondLst>
                                    <p:cond delay="0"/>
                                  </p:stCondLst>
                                  <p:childTnLst>
                                    <p:set>
                                      <p:cBhvr>
                                        <p:cTn id="175" dur="1" fill="hold">
                                          <p:stCondLst>
                                            <p:cond delay="0"/>
                                          </p:stCondLst>
                                        </p:cTn>
                                        <p:tgtEl>
                                          <p:spTgt spid="112"/>
                                        </p:tgtEl>
                                        <p:attrNameLst>
                                          <p:attrName>style.visibility</p:attrName>
                                        </p:attrNameLst>
                                      </p:cBhvr>
                                      <p:to>
                                        <p:strVal val="visible"/>
                                      </p:to>
                                    </p:set>
                                    <p:animEffect transition="in" filter="fade">
                                      <p:cBhvr>
                                        <p:cTn id="176" dur="500"/>
                                        <p:tgtEl>
                                          <p:spTgt spid="112"/>
                                        </p:tgtEl>
                                      </p:cBhvr>
                                    </p:animEffect>
                                  </p:childTnLst>
                                </p:cTn>
                              </p:par>
                            </p:childTnLst>
                          </p:cTn>
                        </p:par>
                      </p:childTnLst>
                    </p:cTn>
                  </p:par>
                  <p:par>
                    <p:cTn id="177" fill="hold">
                      <p:stCondLst>
                        <p:cond delay="indefinite"/>
                      </p:stCondLst>
                      <p:childTnLst>
                        <p:par>
                          <p:cTn id="178" fill="hold">
                            <p:stCondLst>
                              <p:cond delay="0"/>
                            </p:stCondLst>
                            <p:childTnLst>
                              <p:par>
                                <p:cTn id="179" presetID="10" presetClass="entr" presetSubtype="0" fill="hold" nodeType="clickEffect">
                                  <p:stCondLst>
                                    <p:cond delay="0"/>
                                  </p:stCondLst>
                                  <p:childTnLst>
                                    <p:set>
                                      <p:cBhvr>
                                        <p:cTn id="180" dur="1" fill="hold">
                                          <p:stCondLst>
                                            <p:cond delay="0"/>
                                          </p:stCondLst>
                                        </p:cTn>
                                        <p:tgtEl>
                                          <p:spTgt spid="75"/>
                                        </p:tgtEl>
                                        <p:attrNameLst>
                                          <p:attrName>style.visibility</p:attrName>
                                        </p:attrNameLst>
                                      </p:cBhvr>
                                      <p:to>
                                        <p:strVal val="visible"/>
                                      </p:to>
                                    </p:set>
                                    <p:animEffect transition="in" filter="fade">
                                      <p:cBhvr>
                                        <p:cTn id="181" dur="500"/>
                                        <p:tgtEl>
                                          <p:spTgt spid="75"/>
                                        </p:tgtEl>
                                      </p:cBhvr>
                                    </p:animEffect>
                                  </p:childTnLst>
                                </p:cTn>
                              </p:par>
                              <p:par>
                                <p:cTn id="182" presetID="10" presetClass="entr" presetSubtype="0" fill="hold" grpId="0" nodeType="withEffect">
                                  <p:stCondLst>
                                    <p:cond delay="0"/>
                                  </p:stCondLst>
                                  <p:childTnLst>
                                    <p:set>
                                      <p:cBhvr>
                                        <p:cTn id="183" dur="1" fill="hold">
                                          <p:stCondLst>
                                            <p:cond delay="0"/>
                                          </p:stCondLst>
                                        </p:cTn>
                                        <p:tgtEl>
                                          <p:spTgt spid="113"/>
                                        </p:tgtEl>
                                        <p:attrNameLst>
                                          <p:attrName>style.visibility</p:attrName>
                                        </p:attrNameLst>
                                      </p:cBhvr>
                                      <p:to>
                                        <p:strVal val="visible"/>
                                      </p:to>
                                    </p:set>
                                    <p:animEffect transition="in" filter="fade">
                                      <p:cBhvr>
                                        <p:cTn id="184" dur="500"/>
                                        <p:tgtEl>
                                          <p:spTgt spid="113"/>
                                        </p:tgtEl>
                                      </p:cBhvr>
                                    </p:animEffect>
                                  </p:childTnLst>
                                </p:cTn>
                              </p:par>
                              <p:par>
                                <p:cTn id="185" presetID="10" presetClass="entr" presetSubtype="0" fill="hold" grpId="0" nodeType="withEffect">
                                  <p:stCondLst>
                                    <p:cond delay="0"/>
                                  </p:stCondLst>
                                  <p:childTnLst>
                                    <p:set>
                                      <p:cBhvr>
                                        <p:cTn id="186" dur="1" fill="hold">
                                          <p:stCondLst>
                                            <p:cond delay="0"/>
                                          </p:stCondLst>
                                        </p:cTn>
                                        <p:tgtEl>
                                          <p:spTgt spid="76"/>
                                        </p:tgtEl>
                                        <p:attrNameLst>
                                          <p:attrName>style.visibility</p:attrName>
                                        </p:attrNameLst>
                                      </p:cBhvr>
                                      <p:to>
                                        <p:strVal val="visible"/>
                                      </p:to>
                                    </p:set>
                                    <p:animEffect transition="in" filter="fade">
                                      <p:cBhvr>
                                        <p:cTn id="187" dur="500"/>
                                        <p:tgtEl>
                                          <p:spTgt spid="76"/>
                                        </p:tgtEl>
                                      </p:cBhvr>
                                    </p:animEffect>
                                  </p:childTnLst>
                                </p:cTn>
                              </p:par>
                            </p:childTnLst>
                          </p:cTn>
                        </p:par>
                      </p:childTnLst>
                    </p:cTn>
                  </p:par>
                  <p:par>
                    <p:cTn id="188" fill="hold">
                      <p:stCondLst>
                        <p:cond delay="indefinite"/>
                      </p:stCondLst>
                      <p:childTnLst>
                        <p:par>
                          <p:cTn id="189" fill="hold">
                            <p:stCondLst>
                              <p:cond delay="0"/>
                            </p:stCondLst>
                            <p:childTnLst>
                              <p:par>
                                <p:cTn id="190" presetID="10" presetClass="entr" presetSubtype="0" fill="hold" nodeType="clickEffect">
                                  <p:stCondLst>
                                    <p:cond delay="0"/>
                                  </p:stCondLst>
                                  <p:childTnLst>
                                    <p:set>
                                      <p:cBhvr>
                                        <p:cTn id="191" dur="1" fill="hold">
                                          <p:stCondLst>
                                            <p:cond delay="0"/>
                                          </p:stCondLst>
                                        </p:cTn>
                                        <p:tgtEl>
                                          <p:spTgt spid="77"/>
                                        </p:tgtEl>
                                        <p:attrNameLst>
                                          <p:attrName>style.visibility</p:attrName>
                                        </p:attrNameLst>
                                      </p:cBhvr>
                                      <p:to>
                                        <p:strVal val="visible"/>
                                      </p:to>
                                    </p:set>
                                    <p:animEffect transition="in" filter="fade">
                                      <p:cBhvr>
                                        <p:cTn id="192" dur="500"/>
                                        <p:tgtEl>
                                          <p:spTgt spid="77"/>
                                        </p:tgtEl>
                                      </p:cBhvr>
                                    </p:animEffect>
                                  </p:childTnLst>
                                </p:cTn>
                              </p:par>
                              <p:par>
                                <p:cTn id="193" presetID="10" presetClass="entr" presetSubtype="0" fill="hold" grpId="0" nodeType="withEffect">
                                  <p:stCondLst>
                                    <p:cond delay="0"/>
                                  </p:stCondLst>
                                  <p:childTnLst>
                                    <p:set>
                                      <p:cBhvr>
                                        <p:cTn id="194" dur="1" fill="hold">
                                          <p:stCondLst>
                                            <p:cond delay="0"/>
                                          </p:stCondLst>
                                        </p:cTn>
                                        <p:tgtEl>
                                          <p:spTgt spid="114"/>
                                        </p:tgtEl>
                                        <p:attrNameLst>
                                          <p:attrName>style.visibility</p:attrName>
                                        </p:attrNameLst>
                                      </p:cBhvr>
                                      <p:to>
                                        <p:strVal val="visible"/>
                                      </p:to>
                                    </p:set>
                                    <p:animEffect transition="in" filter="fade">
                                      <p:cBhvr>
                                        <p:cTn id="195" dur="500"/>
                                        <p:tgtEl>
                                          <p:spTgt spid="114"/>
                                        </p:tgtEl>
                                      </p:cBhvr>
                                    </p:animEffect>
                                  </p:childTnLst>
                                </p:cTn>
                              </p:par>
                              <p:par>
                                <p:cTn id="196" presetID="10" presetClass="entr" presetSubtype="0" fill="hold" grpId="0" nodeType="withEffect">
                                  <p:stCondLst>
                                    <p:cond delay="0"/>
                                  </p:stCondLst>
                                  <p:childTnLst>
                                    <p:set>
                                      <p:cBhvr>
                                        <p:cTn id="197" dur="1" fill="hold">
                                          <p:stCondLst>
                                            <p:cond delay="0"/>
                                          </p:stCondLst>
                                        </p:cTn>
                                        <p:tgtEl>
                                          <p:spTgt spid="78"/>
                                        </p:tgtEl>
                                        <p:attrNameLst>
                                          <p:attrName>style.visibility</p:attrName>
                                        </p:attrNameLst>
                                      </p:cBhvr>
                                      <p:to>
                                        <p:strVal val="visible"/>
                                      </p:to>
                                    </p:set>
                                    <p:animEffect transition="in" filter="fade">
                                      <p:cBhvr>
                                        <p:cTn id="198" dur="500"/>
                                        <p:tgtEl>
                                          <p:spTgt spid="78"/>
                                        </p:tgtEl>
                                      </p:cBhvr>
                                    </p:animEffect>
                                  </p:childTnLst>
                                </p:cTn>
                              </p:par>
                            </p:childTnLst>
                          </p:cTn>
                        </p:par>
                      </p:childTnLst>
                    </p:cTn>
                  </p:par>
                  <p:par>
                    <p:cTn id="199" fill="hold">
                      <p:stCondLst>
                        <p:cond delay="indefinite"/>
                      </p:stCondLst>
                      <p:childTnLst>
                        <p:par>
                          <p:cTn id="200" fill="hold">
                            <p:stCondLst>
                              <p:cond delay="0"/>
                            </p:stCondLst>
                            <p:childTnLst>
                              <p:par>
                                <p:cTn id="201" presetID="10" presetClass="entr" presetSubtype="0" fill="hold" nodeType="clickEffect">
                                  <p:stCondLst>
                                    <p:cond delay="0"/>
                                  </p:stCondLst>
                                  <p:childTnLst>
                                    <p:set>
                                      <p:cBhvr>
                                        <p:cTn id="202" dur="1" fill="hold">
                                          <p:stCondLst>
                                            <p:cond delay="0"/>
                                          </p:stCondLst>
                                        </p:cTn>
                                        <p:tgtEl>
                                          <p:spTgt spid="92"/>
                                        </p:tgtEl>
                                        <p:attrNameLst>
                                          <p:attrName>style.visibility</p:attrName>
                                        </p:attrNameLst>
                                      </p:cBhvr>
                                      <p:to>
                                        <p:strVal val="visible"/>
                                      </p:to>
                                    </p:set>
                                    <p:animEffect transition="in" filter="fade">
                                      <p:cBhvr>
                                        <p:cTn id="203" dur="500"/>
                                        <p:tgtEl>
                                          <p:spTgt spid="92"/>
                                        </p:tgtEl>
                                      </p:cBhvr>
                                    </p:animEffect>
                                  </p:childTnLst>
                                </p:cTn>
                              </p:par>
                              <p:par>
                                <p:cTn id="204" presetID="10" presetClass="entr" presetSubtype="0" fill="hold" grpId="0" nodeType="withEffect">
                                  <p:stCondLst>
                                    <p:cond delay="0"/>
                                  </p:stCondLst>
                                  <p:childTnLst>
                                    <p:set>
                                      <p:cBhvr>
                                        <p:cTn id="205" dur="1" fill="hold">
                                          <p:stCondLst>
                                            <p:cond delay="0"/>
                                          </p:stCondLst>
                                        </p:cTn>
                                        <p:tgtEl>
                                          <p:spTgt spid="87"/>
                                        </p:tgtEl>
                                        <p:attrNameLst>
                                          <p:attrName>style.visibility</p:attrName>
                                        </p:attrNameLst>
                                      </p:cBhvr>
                                      <p:to>
                                        <p:strVal val="visible"/>
                                      </p:to>
                                    </p:set>
                                    <p:animEffect transition="in" filter="fade">
                                      <p:cBhvr>
                                        <p:cTn id="206" dur="500"/>
                                        <p:tgtEl>
                                          <p:spTgt spid="87"/>
                                        </p:tgtEl>
                                      </p:cBhvr>
                                    </p:animEffect>
                                  </p:childTnLst>
                                </p:cTn>
                              </p:par>
                              <p:par>
                                <p:cTn id="207" presetID="10" presetClass="entr" presetSubtype="0" fill="hold" nodeType="withEffect">
                                  <p:stCondLst>
                                    <p:cond delay="0"/>
                                  </p:stCondLst>
                                  <p:childTnLst>
                                    <p:set>
                                      <p:cBhvr>
                                        <p:cTn id="208" dur="1" fill="hold">
                                          <p:stCondLst>
                                            <p:cond delay="0"/>
                                          </p:stCondLst>
                                        </p:cTn>
                                        <p:tgtEl>
                                          <p:spTgt spid="93"/>
                                        </p:tgtEl>
                                        <p:attrNameLst>
                                          <p:attrName>style.visibility</p:attrName>
                                        </p:attrNameLst>
                                      </p:cBhvr>
                                      <p:to>
                                        <p:strVal val="visible"/>
                                      </p:to>
                                    </p:set>
                                    <p:animEffect transition="in" filter="fade">
                                      <p:cBhvr>
                                        <p:cTn id="209" dur="500"/>
                                        <p:tgtEl>
                                          <p:spTgt spid="93"/>
                                        </p:tgtEl>
                                      </p:cBhvr>
                                    </p:animEffect>
                                  </p:childTnLst>
                                </p:cTn>
                              </p:par>
                              <p:par>
                                <p:cTn id="210" presetID="10" presetClass="entr" presetSubtype="0" fill="hold" nodeType="withEffect">
                                  <p:stCondLst>
                                    <p:cond delay="0"/>
                                  </p:stCondLst>
                                  <p:childTnLst>
                                    <p:set>
                                      <p:cBhvr>
                                        <p:cTn id="211" dur="1" fill="hold">
                                          <p:stCondLst>
                                            <p:cond delay="0"/>
                                          </p:stCondLst>
                                        </p:cTn>
                                        <p:tgtEl>
                                          <p:spTgt spid="91"/>
                                        </p:tgtEl>
                                        <p:attrNameLst>
                                          <p:attrName>style.visibility</p:attrName>
                                        </p:attrNameLst>
                                      </p:cBhvr>
                                      <p:to>
                                        <p:strVal val="visible"/>
                                      </p:to>
                                    </p:set>
                                    <p:animEffect transition="in" filter="fade">
                                      <p:cBhvr>
                                        <p:cTn id="212" dur="500"/>
                                        <p:tgtEl>
                                          <p:spTgt spid="91"/>
                                        </p:tgtEl>
                                      </p:cBhvr>
                                    </p:animEffect>
                                  </p:childTnLst>
                                </p:cTn>
                              </p:par>
                              <p:par>
                                <p:cTn id="213" presetID="10" presetClass="entr" presetSubtype="0" fill="hold" grpId="0" nodeType="withEffect">
                                  <p:stCondLst>
                                    <p:cond delay="0"/>
                                  </p:stCondLst>
                                  <p:childTnLst>
                                    <p:set>
                                      <p:cBhvr>
                                        <p:cTn id="214" dur="1" fill="hold">
                                          <p:stCondLst>
                                            <p:cond delay="0"/>
                                          </p:stCondLst>
                                        </p:cTn>
                                        <p:tgtEl>
                                          <p:spTgt spid="94"/>
                                        </p:tgtEl>
                                        <p:attrNameLst>
                                          <p:attrName>style.visibility</p:attrName>
                                        </p:attrNameLst>
                                      </p:cBhvr>
                                      <p:to>
                                        <p:strVal val="visible"/>
                                      </p:to>
                                    </p:set>
                                    <p:animEffect transition="in" filter="fade">
                                      <p:cBhvr>
                                        <p:cTn id="215" dur="500"/>
                                        <p:tgtEl>
                                          <p:spTgt spid="94"/>
                                        </p:tgtEl>
                                      </p:cBhvr>
                                    </p:animEffect>
                                  </p:childTnLst>
                                </p:cTn>
                              </p:par>
                            </p:childTnLst>
                          </p:cTn>
                        </p:par>
                      </p:childTnLst>
                    </p:cTn>
                  </p:par>
                  <p:par>
                    <p:cTn id="216" fill="hold">
                      <p:stCondLst>
                        <p:cond delay="indefinite"/>
                      </p:stCondLst>
                      <p:childTnLst>
                        <p:par>
                          <p:cTn id="217" fill="hold">
                            <p:stCondLst>
                              <p:cond delay="0"/>
                            </p:stCondLst>
                            <p:childTnLst>
                              <p:par>
                                <p:cTn id="218" presetID="10" presetClass="entr" presetSubtype="0" fill="hold" grpId="0" nodeType="clickEffect">
                                  <p:stCondLst>
                                    <p:cond delay="0"/>
                                  </p:stCondLst>
                                  <p:childTnLst>
                                    <p:set>
                                      <p:cBhvr>
                                        <p:cTn id="219" dur="1" fill="hold">
                                          <p:stCondLst>
                                            <p:cond delay="0"/>
                                          </p:stCondLst>
                                        </p:cTn>
                                        <p:tgtEl>
                                          <p:spTgt spid="95"/>
                                        </p:tgtEl>
                                        <p:attrNameLst>
                                          <p:attrName>style.visibility</p:attrName>
                                        </p:attrNameLst>
                                      </p:cBhvr>
                                      <p:to>
                                        <p:strVal val="visible"/>
                                      </p:to>
                                    </p:set>
                                    <p:animEffect transition="in" filter="fade">
                                      <p:cBhvr>
                                        <p:cTn id="220" dur="500"/>
                                        <p:tgtEl>
                                          <p:spTgt spid="95"/>
                                        </p:tgtEl>
                                      </p:cBhvr>
                                    </p:animEffect>
                                  </p:childTnLst>
                                </p:cTn>
                              </p:par>
                              <p:par>
                                <p:cTn id="221" presetID="10" presetClass="entr" presetSubtype="0" fill="hold" nodeType="withEffect">
                                  <p:stCondLst>
                                    <p:cond delay="0"/>
                                  </p:stCondLst>
                                  <p:childTnLst>
                                    <p:set>
                                      <p:cBhvr>
                                        <p:cTn id="222" dur="1" fill="hold">
                                          <p:stCondLst>
                                            <p:cond delay="0"/>
                                          </p:stCondLst>
                                        </p:cTn>
                                        <p:tgtEl>
                                          <p:spTgt spid="96"/>
                                        </p:tgtEl>
                                        <p:attrNameLst>
                                          <p:attrName>style.visibility</p:attrName>
                                        </p:attrNameLst>
                                      </p:cBhvr>
                                      <p:to>
                                        <p:strVal val="visible"/>
                                      </p:to>
                                    </p:set>
                                    <p:animEffect transition="in" filter="fade">
                                      <p:cBhvr>
                                        <p:cTn id="223" dur="500"/>
                                        <p:tgtEl>
                                          <p:spTgt spid="96"/>
                                        </p:tgtEl>
                                      </p:cBhvr>
                                    </p:animEffect>
                                  </p:childTnLst>
                                </p:cTn>
                              </p:par>
                              <p:par>
                                <p:cTn id="224" presetID="10" presetClass="entr" presetSubtype="0" fill="hold" nodeType="withEffect">
                                  <p:stCondLst>
                                    <p:cond delay="0"/>
                                  </p:stCondLst>
                                  <p:childTnLst>
                                    <p:set>
                                      <p:cBhvr>
                                        <p:cTn id="225" dur="1" fill="hold">
                                          <p:stCondLst>
                                            <p:cond delay="0"/>
                                          </p:stCondLst>
                                        </p:cTn>
                                        <p:tgtEl>
                                          <p:spTgt spid="97"/>
                                        </p:tgtEl>
                                        <p:attrNameLst>
                                          <p:attrName>style.visibility</p:attrName>
                                        </p:attrNameLst>
                                      </p:cBhvr>
                                      <p:to>
                                        <p:strVal val="visible"/>
                                      </p:to>
                                    </p:set>
                                    <p:animEffect transition="in" filter="fade">
                                      <p:cBhvr>
                                        <p:cTn id="226" dur="500"/>
                                        <p:tgtEl>
                                          <p:spTgt spid="97"/>
                                        </p:tgtEl>
                                      </p:cBhvr>
                                    </p:animEffect>
                                  </p:childTnLst>
                                </p:cTn>
                              </p:par>
                              <p:par>
                                <p:cTn id="227" presetID="10" presetClass="entr" presetSubtype="0" fill="hold" grpId="0" nodeType="withEffect">
                                  <p:stCondLst>
                                    <p:cond delay="0"/>
                                  </p:stCondLst>
                                  <p:childTnLst>
                                    <p:set>
                                      <p:cBhvr>
                                        <p:cTn id="228" dur="1" fill="hold">
                                          <p:stCondLst>
                                            <p:cond delay="0"/>
                                          </p:stCondLst>
                                        </p:cTn>
                                        <p:tgtEl>
                                          <p:spTgt spid="99"/>
                                        </p:tgtEl>
                                        <p:attrNameLst>
                                          <p:attrName>style.visibility</p:attrName>
                                        </p:attrNameLst>
                                      </p:cBhvr>
                                      <p:to>
                                        <p:strVal val="visible"/>
                                      </p:to>
                                    </p:set>
                                    <p:animEffect transition="in" filter="fade">
                                      <p:cBhvr>
                                        <p:cTn id="229" dur="500"/>
                                        <p:tgtEl>
                                          <p:spTgt spid="99"/>
                                        </p:tgtEl>
                                      </p:cBhvr>
                                    </p:animEffect>
                                  </p:childTnLst>
                                </p:cTn>
                              </p:par>
                              <p:par>
                                <p:cTn id="230" presetID="10" presetClass="entr" presetSubtype="0" fill="hold" nodeType="withEffect">
                                  <p:stCondLst>
                                    <p:cond delay="0"/>
                                  </p:stCondLst>
                                  <p:childTnLst>
                                    <p:set>
                                      <p:cBhvr>
                                        <p:cTn id="231" dur="1" fill="hold">
                                          <p:stCondLst>
                                            <p:cond delay="0"/>
                                          </p:stCondLst>
                                        </p:cTn>
                                        <p:tgtEl>
                                          <p:spTgt spid="98"/>
                                        </p:tgtEl>
                                        <p:attrNameLst>
                                          <p:attrName>style.visibility</p:attrName>
                                        </p:attrNameLst>
                                      </p:cBhvr>
                                      <p:to>
                                        <p:strVal val="visible"/>
                                      </p:to>
                                    </p:set>
                                    <p:animEffect transition="in" filter="fade">
                                      <p:cBhvr>
                                        <p:cTn id="232" dur="500"/>
                                        <p:tgtEl>
                                          <p:spTgt spid="98"/>
                                        </p:tgtEl>
                                      </p:cBhvr>
                                    </p:animEffect>
                                  </p:childTnLst>
                                </p:cTn>
                              </p:par>
                              <p:par>
                                <p:cTn id="233" presetID="10" presetClass="entr" presetSubtype="0" fill="hold" grpId="0" nodeType="withEffect">
                                  <p:stCondLst>
                                    <p:cond delay="0"/>
                                  </p:stCondLst>
                                  <p:childTnLst>
                                    <p:set>
                                      <p:cBhvr>
                                        <p:cTn id="234" dur="1" fill="hold">
                                          <p:stCondLst>
                                            <p:cond delay="0"/>
                                          </p:stCondLst>
                                        </p:cTn>
                                        <p:tgtEl>
                                          <p:spTgt spid="100"/>
                                        </p:tgtEl>
                                        <p:attrNameLst>
                                          <p:attrName>style.visibility</p:attrName>
                                        </p:attrNameLst>
                                      </p:cBhvr>
                                      <p:to>
                                        <p:strVal val="visible"/>
                                      </p:to>
                                    </p:set>
                                    <p:animEffect transition="in" filter="fade">
                                      <p:cBhvr>
                                        <p:cTn id="235" dur="500"/>
                                        <p:tgtEl>
                                          <p:spTgt spid="100"/>
                                        </p:tgtEl>
                                      </p:cBhvr>
                                    </p:animEffect>
                                  </p:childTnLst>
                                </p:cTn>
                              </p:par>
                              <p:par>
                                <p:cTn id="236" presetID="10" presetClass="entr" presetSubtype="0" fill="hold" grpId="0" nodeType="withEffect">
                                  <p:stCondLst>
                                    <p:cond delay="0"/>
                                  </p:stCondLst>
                                  <p:childTnLst>
                                    <p:set>
                                      <p:cBhvr>
                                        <p:cTn id="237" dur="1" fill="hold">
                                          <p:stCondLst>
                                            <p:cond delay="0"/>
                                          </p:stCondLst>
                                        </p:cTn>
                                        <p:tgtEl>
                                          <p:spTgt spid="101"/>
                                        </p:tgtEl>
                                        <p:attrNameLst>
                                          <p:attrName>style.visibility</p:attrName>
                                        </p:attrNameLst>
                                      </p:cBhvr>
                                      <p:to>
                                        <p:strVal val="visible"/>
                                      </p:to>
                                    </p:set>
                                    <p:animEffect transition="in" filter="fade">
                                      <p:cBhvr>
                                        <p:cTn id="238" dur="500"/>
                                        <p:tgtEl>
                                          <p:spTgt spid="101"/>
                                        </p:tgtEl>
                                      </p:cBhvr>
                                    </p:animEffect>
                                  </p:childTnLst>
                                </p:cTn>
                              </p:par>
                            </p:childTnLst>
                          </p:cTn>
                        </p:par>
                      </p:childTnLst>
                    </p:cTn>
                  </p:par>
                  <p:par>
                    <p:cTn id="239" fill="hold">
                      <p:stCondLst>
                        <p:cond delay="indefinite"/>
                      </p:stCondLst>
                      <p:childTnLst>
                        <p:par>
                          <p:cTn id="240" fill="hold">
                            <p:stCondLst>
                              <p:cond delay="0"/>
                            </p:stCondLst>
                            <p:childTnLst>
                              <p:par>
                                <p:cTn id="241" presetID="10" presetClass="entr" presetSubtype="0" fill="hold" nodeType="clickEffect">
                                  <p:stCondLst>
                                    <p:cond delay="0"/>
                                  </p:stCondLst>
                                  <p:childTnLst>
                                    <p:set>
                                      <p:cBhvr>
                                        <p:cTn id="242" dur="1" fill="hold">
                                          <p:stCondLst>
                                            <p:cond delay="0"/>
                                          </p:stCondLst>
                                        </p:cTn>
                                        <p:tgtEl>
                                          <p:spTgt spid="103"/>
                                        </p:tgtEl>
                                        <p:attrNameLst>
                                          <p:attrName>style.visibility</p:attrName>
                                        </p:attrNameLst>
                                      </p:cBhvr>
                                      <p:to>
                                        <p:strVal val="visible"/>
                                      </p:to>
                                    </p:set>
                                    <p:animEffect transition="in" filter="fade">
                                      <p:cBhvr>
                                        <p:cTn id="243" dur="500"/>
                                        <p:tgtEl>
                                          <p:spTgt spid="103"/>
                                        </p:tgtEl>
                                      </p:cBhvr>
                                    </p:animEffect>
                                  </p:childTnLst>
                                </p:cTn>
                              </p:par>
                              <p:par>
                                <p:cTn id="244" presetID="10" presetClass="entr" presetSubtype="0" fill="hold" grpId="0" nodeType="withEffect">
                                  <p:stCondLst>
                                    <p:cond delay="0"/>
                                  </p:stCondLst>
                                  <p:childTnLst>
                                    <p:set>
                                      <p:cBhvr>
                                        <p:cTn id="245" dur="1" fill="hold">
                                          <p:stCondLst>
                                            <p:cond delay="0"/>
                                          </p:stCondLst>
                                        </p:cTn>
                                        <p:tgtEl>
                                          <p:spTgt spid="115"/>
                                        </p:tgtEl>
                                        <p:attrNameLst>
                                          <p:attrName>style.visibility</p:attrName>
                                        </p:attrNameLst>
                                      </p:cBhvr>
                                      <p:to>
                                        <p:strVal val="visible"/>
                                      </p:to>
                                    </p:set>
                                    <p:animEffect transition="in" filter="fade">
                                      <p:cBhvr>
                                        <p:cTn id="246" dur="500"/>
                                        <p:tgtEl>
                                          <p:spTgt spid="115"/>
                                        </p:tgtEl>
                                      </p:cBhvr>
                                    </p:animEffect>
                                  </p:childTnLst>
                                </p:cTn>
                              </p:par>
                            </p:childTnLst>
                          </p:cTn>
                        </p:par>
                      </p:childTnLst>
                    </p:cTn>
                  </p:par>
                  <p:par>
                    <p:cTn id="247" fill="hold">
                      <p:stCondLst>
                        <p:cond delay="indefinite"/>
                      </p:stCondLst>
                      <p:childTnLst>
                        <p:par>
                          <p:cTn id="248" fill="hold">
                            <p:stCondLst>
                              <p:cond delay="0"/>
                            </p:stCondLst>
                            <p:childTnLst>
                              <p:par>
                                <p:cTn id="249" presetID="10" presetClass="entr" presetSubtype="0" fill="hold" nodeType="clickEffect">
                                  <p:stCondLst>
                                    <p:cond delay="0"/>
                                  </p:stCondLst>
                                  <p:childTnLst>
                                    <p:set>
                                      <p:cBhvr>
                                        <p:cTn id="250" dur="1" fill="hold">
                                          <p:stCondLst>
                                            <p:cond delay="0"/>
                                          </p:stCondLst>
                                        </p:cTn>
                                        <p:tgtEl>
                                          <p:spTgt spid="105"/>
                                        </p:tgtEl>
                                        <p:attrNameLst>
                                          <p:attrName>style.visibility</p:attrName>
                                        </p:attrNameLst>
                                      </p:cBhvr>
                                      <p:to>
                                        <p:strVal val="visible"/>
                                      </p:to>
                                    </p:set>
                                    <p:animEffect transition="in" filter="fade">
                                      <p:cBhvr>
                                        <p:cTn id="251" dur="500"/>
                                        <p:tgtEl>
                                          <p:spTgt spid="105"/>
                                        </p:tgtEl>
                                      </p:cBhvr>
                                    </p:animEffect>
                                  </p:childTnLst>
                                </p:cTn>
                              </p:par>
                              <p:par>
                                <p:cTn id="252" presetID="10" presetClass="entr" presetSubtype="0" fill="hold" grpId="0" nodeType="withEffect">
                                  <p:stCondLst>
                                    <p:cond delay="0"/>
                                  </p:stCondLst>
                                  <p:childTnLst>
                                    <p:set>
                                      <p:cBhvr>
                                        <p:cTn id="253" dur="1" fill="hold">
                                          <p:stCondLst>
                                            <p:cond delay="0"/>
                                          </p:stCondLst>
                                        </p:cTn>
                                        <p:tgtEl>
                                          <p:spTgt spid="116"/>
                                        </p:tgtEl>
                                        <p:attrNameLst>
                                          <p:attrName>style.visibility</p:attrName>
                                        </p:attrNameLst>
                                      </p:cBhvr>
                                      <p:to>
                                        <p:strVal val="visible"/>
                                      </p:to>
                                    </p:set>
                                    <p:animEffect transition="in" filter="fade">
                                      <p:cBhvr>
                                        <p:cTn id="254" dur="500"/>
                                        <p:tgtEl>
                                          <p:spTgt spid="116"/>
                                        </p:tgtEl>
                                      </p:cBhvr>
                                    </p:animEffect>
                                  </p:childTnLst>
                                </p:cTn>
                              </p:par>
                            </p:childTnLst>
                          </p:cTn>
                        </p:par>
                      </p:childTnLst>
                    </p:cTn>
                  </p:par>
                  <p:par>
                    <p:cTn id="255" fill="hold">
                      <p:stCondLst>
                        <p:cond delay="indefinite"/>
                      </p:stCondLst>
                      <p:childTnLst>
                        <p:par>
                          <p:cTn id="256" fill="hold">
                            <p:stCondLst>
                              <p:cond delay="0"/>
                            </p:stCondLst>
                            <p:childTnLst>
                              <p:par>
                                <p:cTn id="257" presetID="10" presetClass="entr" presetSubtype="0" fill="hold" nodeType="clickEffect">
                                  <p:stCondLst>
                                    <p:cond delay="0"/>
                                  </p:stCondLst>
                                  <p:childTnLst>
                                    <p:set>
                                      <p:cBhvr>
                                        <p:cTn id="258" dur="1" fill="hold">
                                          <p:stCondLst>
                                            <p:cond delay="0"/>
                                          </p:stCondLst>
                                        </p:cTn>
                                        <p:tgtEl>
                                          <p:spTgt spid="108"/>
                                        </p:tgtEl>
                                        <p:attrNameLst>
                                          <p:attrName>style.visibility</p:attrName>
                                        </p:attrNameLst>
                                      </p:cBhvr>
                                      <p:to>
                                        <p:strVal val="visible"/>
                                      </p:to>
                                    </p:set>
                                    <p:animEffect transition="in" filter="fade">
                                      <p:cBhvr>
                                        <p:cTn id="259" dur="500"/>
                                        <p:tgtEl>
                                          <p:spTgt spid="108"/>
                                        </p:tgtEl>
                                      </p:cBhvr>
                                    </p:animEffect>
                                  </p:childTnLst>
                                </p:cTn>
                              </p:par>
                              <p:par>
                                <p:cTn id="260" presetID="10" presetClass="entr" presetSubtype="0" fill="hold" grpId="0" nodeType="withEffect">
                                  <p:stCondLst>
                                    <p:cond delay="0"/>
                                  </p:stCondLst>
                                  <p:childTnLst>
                                    <p:set>
                                      <p:cBhvr>
                                        <p:cTn id="261" dur="1" fill="hold">
                                          <p:stCondLst>
                                            <p:cond delay="0"/>
                                          </p:stCondLst>
                                        </p:cTn>
                                        <p:tgtEl>
                                          <p:spTgt spid="117"/>
                                        </p:tgtEl>
                                        <p:attrNameLst>
                                          <p:attrName>style.visibility</p:attrName>
                                        </p:attrNameLst>
                                      </p:cBhvr>
                                      <p:to>
                                        <p:strVal val="visible"/>
                                      </p:to>
                                    </p:set>
                                    <p:animEffect transition="in" filter="fade">
                                      <p:cBhvr>
                                        <p:cTn id="262" dur="500"/>
                                        <p:tgtEl>
                                          <p:spTgt spid="117"/>
                                        </p:tgtEl>
                                      </p:cBhvr>
                                    </p:animEffect>
                                  </p:childTnLst>
                                </p:cTn>
                              </p:par>
                            </p:childTnLst>
                          </p:cTn>
                        </p:par>
                      </p:childTnLst>
                    </p:cTn>
                  </p:par>
                  <p:par>
                    <p:cTn id="263" fill="hold">
                      <p:stCondLst>
                        <p:cond delay="indefinite"/>
                      </p:stCondLst>
                      <p:childTnLst>
                        <p:par>
                          <p:cTn id="264" fill="hold">
                            <p:stCondLst>
                              <p:cond delay="0"/>
                            </p:stCondLst>
                            <p:childTnLst>
                              <p:par>
                                <p:cTn id="265" presetID="10" presetClass="entr" presetSubtype="0" fill="hold" nodeType="clickEffect">
                                  <p:stCondLst>
                                    <p:cond delay="0"/>
                                  </p:stCondLst>
                                  <p:childTnLst>
                                    <p:set>
                                      <p:cBhvr>
                                        <p:cTn id="266" dur="1" fill="hold">
                                          <p:stCondLst>
                                            <p:cond delay="0"/>
                                          </p:stCondLst>
                                        </p:cTn>
                                        <p:tgtEl>
                                          <p:spTgt spid="107"/>
                                        </p:tgtEl>
                                        <p:attrNameLst>
                                          <p:attrName>style.visibility</p:attrName>
                                        </p:attrNameLst>
                                      </p:cBhvr>
                                      <p:to>
                                        <p:strVal val="visible"/>
                                      </p:to>
                                    </p:set>
                                    <p:animEffect transition="in" filter="fade">
                                      <p:cBhvr>
                                        <p:cTn id="267" dur="500"/>
                                        <p:tgtEl>
                                          <p:spTgt spid="107"/>
                                        </p:tgtEl>
                                      </p:cBhvr>
                                    </p:animEffect>
                                  </p:childTnLst>
                                </p:cTn>
                              </p:par>
                              <p:par>
                                <p:cTn id="268" presetID="10" presetClass="entr" presetSubtype="0" fill="hold" grpId="0" nodeType="withEffect">
                                  <p:stCondLst>
                                    <p:cond delay="0"/>
                                  </p:stCondLst>
                                  <p:childTnLst>
                                    <p:set>
                                      <p:cBhvr>
                                        <p:cTn id="269" dur="1" fill="hold">
                                          <p:stCondLst>
                                            <p:cond delay="0"/>
                                          </p:stCondLst>
                                        </p:cTn>
                                        <p:tgtEl>
                                          <p:spTgt spid="118"/>
                                        </p:tgtEl>
                                        <p:attrNameLst>
                                          <p:attrName>style.visibility</p:attrName>
                                        </p:attrNameLst>
                                      </p:cBhvr>
                                      <p:to>
                                        <p:strVal val="visible"/>
                                      </p:to>
                                    </p:set>
                                    <p:animEffect transition="in" filter="fade">
                                      <p:cBhvr>
                                        <p:cTn id="270" dur="500"/>
                                        <p:tgtEl>
                                          <p:spTgt spid="118"/>
                                        </p:tgtEl>
                                      </p:cBhvr>
                                    </p:animEffect>
                                  </p:childTnLst>
                                </p:cTn>
                              </p:par>
                            </p:childTnLst>
                          </p:cTn>
                        </p:par>
                      </p:childTnLst>
                    </p:cTn>
                  </p:par>
                  <p:par>
                    <p:cTn id="271" fill="hold">
                      <p:stCondLst>
                        <p:cond delay="indefinite"/>
                      </p:stCondLst>
                      <p:childTnLst>
                        <p:par>
                          <p:cTn id="272" fill="hold">
                            <p:stCondLst>
                              <p:cond delay="0"/>
                            </p:stCondLst>
                            <p:childTnLst>
                              <p:par>
                                <p:cTn id="273" presetID="10" presetClass="entr" presetSubtype="0" fill="hold" nodeType="clickEffect">
                                  <p:stCondLst>
                                    <p:cond delay="0"/>
                                  </p:stCondLst>
                                  <p:childTnLst>
                                    <p:set>
                                      <p:cBhvr>
                                        <p:cTn id="274" dur="1" fill="hold">
                                          <p:stCondLst>
                                            <p:cond delay="0"/>
                                          </p:stCondLst>
                                        </p:cTn>
                                        <p:tgtEl>
                                          <p:spTgt spid="110"/>
                                        </p:tgtEl>
                                        <p:attrNameLst>
                                          <p:attrName>style.visibility</p:attrName>
                                        </p:attrNameLst>
                                      </p:cBhvr>
                                      <p:to>
                                        <p:strVal val="visible"/>
                                      </p:to>
                                    </p:set>
                                    <p:animEffect transition="in" filter="fade">
                                      <p:cBhvr>
                                        <p:cTn id="275" dur="500"/>
                                        <p:tgtEl>
                                          <p:spTgt spid="110"/>
                                        </p:tgtEl>
                                      </p:cBhvr>
                                    </p:animEffect>
                                  </p:childTnLst>
                                </p:cTn>
                              </p:par>
                              <p:par>
                                <p:cTn id="276" presetID="10" presetClass="entr" presetSubtype="0" fill="hold" grpId="0" nodeType="withEffect">
                                  <p:stCondLst>
                                    <p:cond delay="0"/>
                                  </p:stCondLst>
                                  <p:childTnLst>
                                    <p:set>
                                      <p:cBhvr>
                                        <p:cTn id="277" dur="1" fill="hold">
                                          <p:stCondLst>
                                            <p:cond delay="0"/>
                                          </p:stCondLst>
                                        </p:cTn>
                                        <p:tgtEl>
                                          <p:spTgt spid="119"/>
                                        </p:tgtEl>
                                        <p:attrNameLst>
                                          <p:attrName>style.visibility</p:attrName>
                                        </p:attrNameLst>
                                      </p:cBhvr>
                                      <p:to>
                                        <p:strVal val="visible"/>
                                      </p:to>
                                    </p:set>
                                    <p:animEffect transition="in" filter="fade">
                                      <p:cBhvr>
                                        <p:cTn id="278" dur="500"/>
                                        <p:tgtEl>
                                          <p:spTgt spid="1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animBg="1"/>
      <p:bldP spid="9" grpId="0" animBg="1"/>
      <p:bldP spid="10" grpId="0" animBg="1"/>
      <p:bldP spid="11" grpId="0" animBg="1"/>
      <p:bldP spid="42" grpId="0" animBg="1"/>
      <p:bldP spid="79" grpId="0"/>
      <p:bldP spid="81" grpId="0"/>
      <p:bldP spid="82" grpId="0"/>
      <p:bldP spid="83" grpId="0"/>
      <p:bldP spid="84" grpId="0"/>
      <p:bldP spid="85" grpId="0"/>
      <p:bldP spid="4" grpId="0" animBg="1"/>
      <p:bldP spid="7" grpId="0" animBg="1"/>
      <p:bldP spid="17" grpId="0" animBg="1"/>
      <p:bldP spid="18" grpId="0"/>
      <p:bldP spid="35" grpId="0" animBg="1"/>
      <p:bldP spid="36" grpId="0"/>
      <p:bldP spid="27" grpId="0" animBg="1"/>
      <p:bldP spid="40" grpId="0"/>
      <p:bldP spid="41" grpId="0"/>
      <p:bldP spid="43" grpId="0"/>
      <p:bldP spid="45" grpId="0" animBg="1"/>
      <p:bldP spid="47" grpId="0"/>
      <p:bldP spid="65" grpId="0"/>
      <p:bldP spid="66" grpId="0" animBg="1"/>
      <p:bldP spid="72" grpId="0"/>
      <p:bldP spid="76" grpId="0" animBg="1"/>
      <p:bldP spid="78" grpId="0" animBg="1"/>
      <p:bldP spid="87" grpId="0"/>
      <p:bldP spid="94" grpId="0" animBg="1"/>
      <p:bldP spid="95" grpId="0" animBg="1"/>
      <p:bldP spid="99" grpId="0"/>
      <p:bldP spid="100" grpId="0"/>
      <p:bldP spid="101" grpId="0"/>
      <p:bldP spid="112" grpId="0"/>
      <p:bldP spid="113" grpId="0"/>
      <p:bldP spid="114" grpId="0"/>
      <p:bldP spid="115" grpId="0"/>
      <p:bldP spid="116" grpId="0"/>
      <p:bldP spid="117" grpId="0"/>
      <p:bldP spid="118" grpId="0"/>
      <p:bldP spid="11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4C26F-5421-6D57-5B33-0769C06E43DF}"/>
              </a:ext>
            </a:extLst>
          </p:cNvPr>
          <p:cNvSpPr>
            <a:spLocks noGrp="1"/>
          </p:cNvSpPr>
          <p:nvPr>
            <p:ph type="title"/>
          </p:nvPr>
        </p:nvSpPr>
        <p:spPr/>
        <p:txBody>
          <a:bodyPr/>
          <a:lstStyle/>
          <a:p>
            <a:r>
              <a:rPr lang="en-US" dirty="0"/>
              <a:t>OPERATION DIAGRAM (ON LARGE SCALE)</a:t>
            </a:r>
            <a:endParaRPr lang="en-GB" dirty="0"/>
          </a:p>
        </p:txBody>
      </p:sp>
      <p:sp>
        <p:nvSpPr>
          <p:cNvPr id="3" name="Slide Number Placeholder 2">
            <a:extLst>
              <a:ext uri="{FF2B5EF4-FFF2-40B4-BE49-F238E27FC236}">
                <a16:creationId xmlns:a16="http://schemas.microsoft.com/office/drawing/2014/main" id="{B9447BAA-A980-F92B-F340-436F4E72F231}"/>
              </a:ext>
            </a:extLst>
          </p:cNvPr>
          <p:cNvSpPr>
            <a:spLocks noGrp="1"/>
          </p:cNvSpPr>
          <p:nvPr>
            <p:ph type="sldNum" sz="quarter" idx="12"/>
          </p:nvPr>
        </p:nvSpPr>
        <p:spPr/>
        <p:txBody>
          <a:bodyPr/>
          <a:lstStyle/>
          <a:p>
            <a:fld id="{82EE24B5-652C-4DB5-B7C3-B5BBEC1280B1}" type="slidenum">
              <a:rPr lang="en-US" smtClean="0"/>
              <a:t>14</a:t>
            </a:fld>
            <a:endParaRPr lang="en-US" dirty="0"/>
          </a:p>
        </p:txBody>
      </p:sp>
      <p:sp>
        <p:nvSpPr>
          <p:cNvPr id="14" name="Rectangle 13">
            <a:extLst>
              <a:ext uri="{FF2B5EF4-FFF2-40B4-BE49-F238E27FC236}">
                <a16:creationId xmlns:a16="http://schemas.microsoft.com/office/drawing/2014/main" id="{BBBAC358-1FFE-746A-59F1-3F1BE3E155D1}"/>
              </a:ext>
            </a:extLst>
          </p:cNvPr>
          <p:cNvSpPr/>
          <p:nvPr/>
        </p:nvSpPr>
        <p:spPr>
          <a:xfrm>
            <a:off x="6043865" y="2738214"/>
            <a:ext cx="1588169" cy="1325563"/>
          </a:xfrm>
          <a:prstGeom prst="rect">
            <a:avLst/>
          </a:prstGeom>
          <a:ln w="38100"/>
        </p:spPr>
        <p:style>
          <a:lnRef idx="2">
            <a:schemeClr val="dk1"/>
          </a:lnRef>
          <a:fillRef idx="1">
            <a:schemeClr val="lt1"/>
          </a:fillRef>
          <a:effectRef idx="0">
            <a:schemeClr val="dk1"/>
          </a:effectRef>
          <a:fontRef idx="minor">
            <a:schemeClr val="dk1"/>
          </a:fontRef>
        </p:style>
        <p:txBody>
          <a:bodyPr rtlCol="0" anchor="ctr"/>
          <a:lstStyle/>
          <a:p>
            <a:pPr algn="ctr"/>
            <a:r>
              <a:rPr lang="it-IT" dirty="0"/>
              <a:t>raspberry pi 3 model b+</a:t>
            </a:r>
            <a:endParaRPr lang="en-GB" dirty="0"/>
          </a:p>
        </p:txBody>
      </p:sp>
      <p:sp>
        <p:nvSpPr>
          <p:cNvPr id="17" name="Rectangle 16">
            <a:extLst>
              <a:ext uri="{FF2B5EF4-FFF2-40B4-BE49-F238E27FC236}">
                <a16:creationId xmlns:a16="http://schemas.microsoft.com/office/drawing/2014/main" id="{4B4F4F37-DF1D-E6CD-F033-9D8C218F9E27}"/>
              </a:ext>
            </a:extLst>
          </p:cNvPr>
          <p:cNvSpPr/>
          <p:nvPr/>
        </p:nvSpPr>
        <p:spPr>
          <a:xfrm>
            <a:off x="8598573" y="2986426"/>
            <a:ext cx="1588169" cy="803415"/>
          </a:xfrm>
          <a:prstGeom prst="rect">
            <a:avLst/>
          </a:prstGeom>
          <a:ln w="38100"/>
        </p:spPr>
        <p:style>
          <a:lnRef idx="2">
            <a:schemeClr val="dk1"/>
          </a:lnRef>
          <a:fillRef idx="1">
            <a:schemeClr val="lt1"/>
          </a:fillRef>
          <a:effectRef idx="0">
            <a:schemeClr val="dk1"/>
          </a:effectRef>
          <a:fontRef idx="minor">
            <a:schemeClr val="dk1"/>
          </a:fontRef>
        </p:style>
        <p:txBody>
          <a:bodyPr rtlCol="0" anchor="ctr"/>
          <a:lstStyle/>
          <a:p>
            <a:pPr algn="ctr"/>
            <a:r>
              <a:rPr lang="it-IT" dirty="0"/>
              <a:t>GSM/GPRS</a:t>
            </a:r>
            <a:endParaRPr lang="en-GB" dirty="0"/>
          </a:p>
        </p:txBody>
      </p:sp>
      <p:sp>
        <p:nvSpPr>
          <p:cNvPr id="18" name="Rectangle 17">
            <a:extLst>
              <a:ext uri="{FF2B5EF4-FFF2-40B4-BE49-F238E27FC236}">
                <a16:creationId xmlns:a16="http://schemas.microsoft.com/office/drawing/2014/main" id="{E08A1E40-DCEA-958A-5040-4C6FEFD66292}"/>
              </a:ext>
            </a:extLst>
          </p:cNvPr>
          <p:cNvSpPr/>
          <p:nvPr/>
        </p:nvSpPr>
        <p:spPr>
          <a:xfrm>
            <a:off x="3489157" y="2876206"/>
            <a:ext cx="1588169" cy="1067131"/>
          </a:xfrm>
          <a:prstGeom prst="rect">
            <a:avLst/>
          </a:prstGeom>
          <a:ln w="38100"/>
        </p:spPr>
        <p:style>
          <a:lnRef idx="2">
            <a:schemeClr val="dk1"/>
          </a:lnRef>
          <a:fillRef idx="1">
            <a:schemeClr val="lt1"/>
          </a:fillRef>
          <a:effectRef idx="0">
            <a:schemeClr val="dk1"/>
          </a:effectRef>
          <a:fontRef idx="minor">
            <a:schemeClr val="dk1"/>
          </a:fontRef>
        </p:style>
        <p:txBody>
          <a:bodyPr rtlCol="0" anchor="ctr"/>
          <a:lstStyle/>
          <a:p>
            <a:pPr algn="ctr"/>
            <a:r>
              <a:rPr lang="it-IT" dirty="0"/>
              <a:t>RFID Scanner(</a:t>
            </a:r>
            <a:r>
              <a:rPr lang="en-GB" dirty="0"/>
              <a:t>Model SPR/A10-8030-9C</a:t>
            </a:r>
            <a:r>
              <a:rPr lang="it-IT" dirty="0"/>
              <a:t>)</a:t>
            </a:r>
            <a:endParaRPr lang="en-GB" dirty="0"/>
          </a:p>
        </p:txBody>
      </p:sp>
      <p:sp>
        <p:nvSpPr>
          <p:cNvPr id="19" name="Rectangle 18">
            <a:extLst>
              <a:ext uri="{FF2B5EF4-FFF2-40B4-BE49-F238E27FC236}">
                <a16:creationId xmlns:a16="http://schemas.microsoft.com/office/drawing/2014/main" id="{BFE8C274-E3F0-5967-F0BF-0ACA1B0DD720}"/>
              </a:ext>
            </a:extLst>
          </p:cNvPr>
          <p:cNvSpPr/>
          <p:nvPr/>
        </p:nvSpPr>
        <p:spPr>
          <a:xfrm>
            <a:off x="1187114" y="3030544"/>
            <a:ext cx="1588169" cy="803415"/>
          </a:xfrm>
          <a:prstGeom prst="rect">
            <a:avLst/>
          </a:prstGeom>
          <a:ln w="38100"/>
        </p:spPr>
        <p:style>
          <a:lnRef idx="2">
            <a:schemeClr val="dk1"/>
          </a:lnRef>
          <a:fillRef idx="1">
            <a:schemeClr val="lt1"/>
          </a:fillRef>
          <a:effectRef idx="0">
            <a:schemeClr val="dk1"/>
          </a:effectRef>
          <a:fontRef idx="minor">
            <a:schemeClr val="dk1"/>
          </a:fontRef>
        </p:style>
        <p:txBody>
          <a:bodyPr rtlCol="0" anchor="ctr"/>
          <a:lstStyle/>
          <a:p>
            <a:pPr algn="ctr"/>
            <a:r>
              <a:rPr lang="en-US" dirty="0"/>
              <a:t>RFID tag</a:t>
            </a:r>
            <a:endParaRPr lang="en-GB" dirty="0"/>
          </a:p>
        </p:txBody>
      </p:sp>
      <p:sp>
        <p:nvSpPr>
          <p:cNvPr id="25" name="Rectangle 24">
            <a:extLst>
              <a:ext uri="{FF2B5EF4-FFF2-40B4-BE49-F238E27FC236}">
                <a16:creationId xmlns:a16="http://schemas.microsoft.com/office/drawing/2014/main" id="{C46DC19D-0C7C-F5DC-102F-3802E45F5DC1}"/>
              </a:ext>
            </a:extLst>
          </p:cNvPr>
          <p:cNvSpPr/>
          <p:nvPr/>
        </p:nvSpPr>
        <p:spPr>
          <a:xfrm>
            <a:off x="6043864" y="1400682"/>
            <a:ext cx="1588169" cy="803415"/>
          </a:xfrm>
          <a:prstGeom prst="rect">
            <a:avLst/>
          </a:prstGeom>
          <a:ln w="38100"/>
        </p:spPr>
        <p:style>
          <a:lnRef idx="2">
            <a:schemeClr val="dk1"/>
          </a:lnRef>
          <a:fillRef idx="1">
            <a:schemeClr val="lt1"/>
          </a:fillRef>
          <a:effectRef idx="0">
            <a:schemeClr val="dk1"/>
          </a:effectRef>
          <a:fontRef idx="minor">
            <a:schemeClr val="dk1"/>
          </a:fontRef>
        </p:style>
        <p:txBody>
          <a:bodyPr rtlCol="0" anchor="ctr"/>
          <a:lstStyle/>
          <a:p>
            <a:pPr algn="ctr"/>
            <a:r>
              <a:rPr lang="en-US" dirty="0"/>
              <a:t>Power Supply</a:t>
            </a:r>
            <a:endParaRPr lang="en-GB" dirty="0"/>
          </a:p>
        </p:txBody>
      </p:sp>
      <p:sp>
        <p:nvSpPr>
          <p:cNvPr id="28" name="Cylinder 27">
            <a:extLst>
              <a:ext uri="{FF2B5EF4-FFF2-40B4-BE49-F238E27FC236}">
                <a16:creationId xmlns:a16="http://schemas.microsoft.com/office/drawing/2014/main" id="{8263C650-A46D-12D2-0330-BDB9FC5CF4A1}"/>
              </a:ext>
            </a:extLst>
          </p:cNvPr>
          <p:cNvSpPr/>
          <p:nvPr/>
        </p:nvSpPr>
        <p:spPr>
          <a:xfrm>
            <a:off x="3478392" y="4716331"/>
            <a:ext cx="1082842" cy="1481974"/>
          </a:xfrm>
          <a:prstGeom prst="can">
            <a:avLst/>
          </a:prstGeom>
          <a:ln w="38100"/>
        </p:spPr>
        <p:style>
          <a:lnRef idx="2">
            <a:schemeClr val="dk1"/>
          </a:lnRef>
          <a:fillRef idx="1">
            <a:schemeClr val="lt1"/>
          </a:fillRef>
          <a:effectRef idx="0">
            <a:schemeClr val="dk1"/>
          </a:effectRef>
          <a:fontRef idx="minor">
            <a:schemeClr val="dk1"/>
          </a:fontRef>
        </p:style>
        <p:txBody>
          <a:bodyPr rtlCol="0" anchor="ctr"/>
          <a:lstStyle/>
          <a:p>
            <a:pPr algn="ctr"/>
            <a:r>
              <a:rPr lang="en-US" dirty="0"/>
              <a:t>RFID DB</a:t>
            </a:r>
            <a:endParaRPr lang="en-GB" dirty="0"/>
          </a:p>
        </p:txBody>
      </p:sp>
      <p:sp>
        <p:nvSpPr>
          <p:cNvPr id="46" name="Cylinder 45">
            <a:extLst>
              <a:ext uri="{FF2B5EF4-FFF2-40B4-BE49-F238E27FC236}">
                <a16:creationId xmlns:a16="http://schemas.microsoft.com/office/drawing/2014/main" id="{8A35FB04-7846-BABB-8F49-0AAEFC269644}"/>
              </a:ext>
            </a:extLst>
          </p:cNvPr>
          <p:cNvSpPr/>
          <p:nvPr/>
        </p:nvSpPr>
        <p:spPr>
          <a:xfrm>
            <a:off x="8851236" y="4716331"/>
            <a:ext cx="1082842" cy="1481974"/>
          </a:xfrm>
          <a:prstGeom prst="can">
            <a:avLst/>
          </a:prstGeom>
          <a:ln w="38100"/>
        </p:spPr>
        <p:style>
          <a:lnRef idx="2">
            <a:schemeClr val="dk1"/>
          </a:lnRef>
          <a:fillRef idx="1">
            <a:schemeClr val="lt1"/>
          </a:fillRef>
          <a:effectRef idx="0">
            <a:schemeClr val="dk1"/>
          </a:effectRef>
          <a:fontRef idx="minor">
            <a:schemeClr val="dk1"/>
          </a:fontRef>
        </p:style>
        <p:txBody>
          <a:bodyPr rtlCol="0" anchor="ctr"/>
          <a:lstStyle/>
          <a:p>
            <a:pPr algn="ctr"/>
            <a:r>
              <a:rPr lang="en-US" dirty="0"/>
              <a:t>EXCISE DB</a:t>
            </a:r>
            <a:endParaRPr lang="en-GB" dirty="0"/>
          </a:p>
        </p:txBody>
      </p:sp>
      <p:sp>
        <p:nvSpPr>
          <p:cNvPr id="47" name="Rectangle 46">
            <a:extLst>
              <a:ext uri="{FF2B5EF4-FFF2-40B4-BE49-F238E27FC236}">
                <a16:creationId xmlns:a16="http://schemas.microsoft.com/office/drawing/2014/main" id="{A5EC54A5-8D27-A16C-181E-8C76852BA94E}"/>
              </a:ext>
            </a:extLst>
          </p:cNvPr>
          <p:cNvSpPr/>
          <p:nvPr/>
        </p:nvSpPr>
        <p:spPr>
          <a:xfrm>
            <a:off x="6042599" y="5055610"/>
            <a:ext cx="1588169" cy="803415"/>
          </a:xfrm>
          <a:prstGeom prst="rect">
            <a:avLst/>
          </a:prstGeom>
          <a:ln w="38100"/>
        </p:spPr>
        <p:style>
          <a:lnRef idx="2">
            <a:schemeClr val="dk1"/>
          </a:lnRef>
          <a:fillRef idx="1">
            <a:schemeClr val="lt1"/>
          </a:fillRef>
          <a:effectRef idx="0">
            <a:schemeClr val="dk1"/>
          </a:effectRef>
          <a:fontRef idx="minor">
            <a:schemeClr val="dk1"/>
          </a:fontRef>
        </p:style>
        <p:txBody>
          <a:bodyPr rtlCol="0" anchor="ctr"/>
          <a:lstStyle/>
          <a:p>
            <a:pPr algn="ctr"/>
            <a:r>
              <a:rPr lang="en-US" dirty="0"/>
              <a:t>Dashboard</a:t>
            </a:r>
            <a:endParaRPr lang="en-GB" dirty="0"/>
          </a:p>
        </p:txBody>
      </p:sp>
      <p:cxnSp>
        <p:nvCxnSpPr>
          <p:cNvPr id="52" name="Straight Connector 51">
            <a:extLst>
              <a:ext uri="{FF2B5EF4-FFF2-40B4-BE49-F238E27FC236}">
                <a16:creationId xmlns:a16="http://schemas.microsoft.com/office/drawing/2014/main" id="{AC4F8E35-5D2F-B5C1-5700-97D630D2E363}"/>
              </a:ext>
            </a:extLst>
          </p:cNvPr>
          <p:cNvCxnSpPr>
            <a:stCxn id="25" idx="1"/>
          </p:cNvCxnSpPr>
          <p:nvPr/>
        </p:nvCxnSpPr>
        <p:spPr>
          <a:xfrm flipH="1" flipV="1">
            <a:off x="4283241" y="1802389"/>
            <a:ext cx="1760623" cy="1"/>
          </a:xfrm>
          <a:prstGeom prst="line">
            <a:avLst/>
          </a:prstGeom>
          <a:ln w="38100"/>
        </p:spPr>
        <p:style>
          <a:lnRef idx="1">
            <a:schemeClr val="dk1"/>
          </a:lnRef>
          <a:fillRef idx="0">
            <a:schemeClr val="dk1"/>
          </a:fillRef>
          <a:effectRef idx="0">
            <a:schemeClr val="dk1"/>
          </a:effectRef>
          <a:fontRef idx="minor">
            <a:schemeClr val="tx1"/>
          </a:fontRef>
        </p:style>
      </p:cxnSp>
      <p:cxnSp>
        <p:nvCxnSpPr>
          <p:cNvPr id="54" name="Straight Arrow Connector 53">
            <a:extLst>
              <a:ext uri="{FF2B5EF4-FFF2-40B4-BE49-F238E27FC236}">
                <a16:creationId xmlns:a16="http://schemas.microsoft.com/office/drawing/2014/main" id="{721055A7-A51C-CB4F-6F2C-EBF2DAD7A035}"/>
              </a:ext>
            </a:extLst>
          </p:cNvPr>
          <p:cNvCxnSpPr>
            <a:cxnSpLocks/>
            <a:endCxn id="18" idx="0"/>
          </p:cNvCxnSpPr>
          <p:nvPr/>
        </p:nvCxnSpPr>
        <p:spPr>
          <a:xfrm>
            <a:off x="4283241" y="1809075"/>
            <a:ext cx="1" cy="1067131"/>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56" name="Straight Arrow Connector 55">
            <a:extLst>
              <a:ext uri="{FF2B5EF4-FFF2-40B4-BE49-F238E27FC236}">
                <a16:creationId xmlns:a16="http://schemas.microsoft.com/office/drawing/2014/main" id="{3322445A-1940-7ED3-7BCE-8C1F623FE197}"/>
              </a:ext>
            </a:extLst>
          </p:cNvPr>
          <p:cNvCxnSpPr>
            <a:stCxn id="25" idx="2"/>
            <a:endCxn id="14" idx="0"/>
          </p:cNvCxnSpPr>
          <p:nvPr/>
        </p:nvCxnSpPr>
        <p:spPr>
          <a:xfrm>
            <a:off x="6837949" y="2204097"/>
            <a:ext cx="1" cy="534117"/>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60" name="Straight Connector 59">
            <a:extLst>
              <a:ext uri="{FF2B5EF4-FFF2-40B4-BE49-F238E27FC236}">
                <a16:creationId xmlns:a16="http://schemas.microsoft.com/office/drawing/2014/main" id="{E9CFE14D-ACA9-692B-4093-8457B8F38B25}"/>
              </a:ext>
            </a:extLst>
          </p:cNvPr>
          <p:cNvCxnSpPr>
            <a:stCxn id="25" idx="3"/>
          </p:cNvCxnSpPr>
          <p:nvPr/>
        </p:nvCxnSpPr>
        <p:spPr>
          <a:xfrm flipV="1">
            <a:off x="7632033" y="1802389"/>
            <a:ext cx="1760624" cy="1"/>
          </a:xfrm>
          <a:prstGeom prst="line">
            <a:avLst/>
          </a:prstGeom>
          <a:ln w="38100"/>
        </p:spPr>
        <p:style>
          <a:lnRef idx="1">
            <a:schemeClr val="dk1"/>
          </a:lnRef>
          <a:fillRef idx="0">
            <a:schemeClr val="dk1"/>
          </a:fillRef>
          <a:effectRef idx="0">
            <a:schemeClr val="dk1"/>
          </a:effectRef>
          <a:fontRef idx="minor">
            <a:schemeClr val="tx1"/>
          </a:fontRef>
        </p:style>
      </p:cxnSp>
      <p:cxnSp>
        <p:nvCxnSpPr>
          <p:cNvPr id="64" name="Straight Arrow Connector 63">
            <a:extLst>
              <a:ext uri="{FF2B5EF4-FFF2-40B4-BE49-F238E27FC236}">
                <a16:creationId xmlns:a16="http://schemas.microsoft.com/office/drawing/2014/main" id="{729D6D73-553A-E096-4962-6DFA51E7096E}"/>
              </a:ext>
            </a:extLst>
          </p:cNvPr>
          <p:cNvCxnSpPr>
            <a:endCxn id="17" idx="0"/>
          </p:cNvCxnSpPr>
          <p:nvPr/>
        </p:nvCxnSpPr>
        <p:spPr>
          <a:xfrm>
            <a:off x="9392655" y="1802389"/>
            <a:ext cx="3" cy="1184037"/>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68" name="Straight Arrow Connector 67">
            <a:extLst>
              <a:ext uri="{FF2B5EF4-FFF2-40B4-BE49-F238E27FC236}">
                <a16:creationId xmlns:a16="http://schemas.microsoft.com/office/drawing/2014/main" id="{052C8927-75D5-FD8F-08E4-4B5B93683C98}"/>
              </a:ext>
            </a:extLst>
          </p:cNvPr>
          <p:cNvCxnSpPr>
            <a:cxnSpLocks/>
            <a:stCxn id="19" idx="3"/>
            <a:endCxn id="18" idx="1"/>
          </p:cNvCxnSpPr>
          <p:nvPr/>
        </p:nvCxnSpPr>
        <p:spPr>
          <a:xfrm flipV="1">
            <a:off x="2775283" y="3409772"/>
            <a:ext cx="713874" cy="2248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70" name="Straight Arrow Connector 69">
            <a:extLst>
              <a:ext uri="{FF2B5EF4-FFF2-40B4-BE49-F238E27FC236}">
                <a16:creationId xmlns:a16="http://schemas.microsoft.com/office/drawing/2014/main" id="{F319DF2A-F83F-C7C8-6A27-F9F256F1D7B2}"/>
              </a:ext>
            </a:extLst>
          </p:cNvPr>
          <p:cNvCxnSpPr>
            <a:cxnSpLocks/>
            <a:stCxn id="18" idx="3"/>
            <a:endCxn id="14" idx="1"/>
          </p:cNvCxnSpPr>
          <p:nvPr/>
        </p:nvCxnSpPr>
        <p:spPr>
          <a:xfrm flipV="1">
            <a:off x="5077326" y="3400996"/>
            <a:ext cx="966539" cy="8776"/>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74" name="Straight Arrow Connector 73">
            <a:extLst>
              <a:ext uri="{FF2B5EF4-FFF2-40B4-BE49-F238E27FC236}">
                <a16:creationId xmlns:a16="http://schemas.microsoft.com/office/drawing/2014/main" id="{40ACD215-4944-9CE5-2D68-652BEFDE25BD}"/>
              </a:ext>
            </a:extLst>
          </p:cNvPr>
          <p:cNvCxnSpPr>
            <a:stCxn id="17" idx="1"/>
            <a:endCxn id="14" idx="3"/>
          </p:cNvCxnSpPr>
          <p:nvPr/>
        </p:nvCxnSpPr>
        <p:spPr>
          <a:xfrm flipH="1">
            <a:off x="7632034" y="3388134"/>
            <a:ext cx="966539" cy="12862"/>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77" name="Straight Connector 76">
            <a:extLst>
              <a:ext uri="{FF2B5EF4-FFF2-40B4-BE49-F238E27FC236}">
                <a16:creationId xmlns:a16="http://schemas.microsoft.com/office/drawing/2014/main" id="{D3701F82-34F2-1D7B-C85D-3ED8E0B470B0}"/>
              </a:ext>
            </a:extLst>
          </p:cNvPr>
          <p:cNvCxnSpPr>
            <a:cxnSpLocks/>
          </p:cNvCxnSpPr>
          <p:nvPr/>
        </p:nvCxnSpPr>
        <p:spPr>
          <a:xfrm flipH="1">
            <a:off x="5228705" y="4108394"/>
            <a:ext cx="813894" cy="522065"/>
          </a:xfrm>
          <a:prstGeom prst="line">
            <a:avLst/>
          </a:prstGeom>
          <a:ln w="38100"/>
        </p:spPr>
        <p:style>
          <a:lnRef idx="1">
            <a:schemeClr val="dk1"/>
          </a:lnRef>
          <a:fillRef idx="0">
            <a:schemeClr val="dk1"/>
          </a:fillRef>
          <a:effectRef idx="0">
            <a:schemeClr val="dk1"/>
          </a:effectRef>
          <a:fontRef idx="minor">
            <a:schemeClr val="tx1"/>
          </a:fontRef>
        </p:style>
      </p:cxnSp>
      <p:cxnSp>
        <p:nvCxnSpPr>
          <p:cNvPr id="84" name="Straight Connector 83">
            <a:extLst>
              <a:ext uri="{FF2B5EF4-FFF2-40B4-BE49-F238E27FC236}">
                <a16:creationId xmlns:a16="http://schemas.microsoft.com/office/drawing/2014/main" id="{57431A74-137D-A549-D51F-677731F734F9}"/>
              </a:ext>
            </a:extLst>
          </p:cNvPr>
          <p:cNvCxnSpPr>
            <a:cxnSpLocks/>
          </p:cNvCxnSpPr>
          <p:nvPr/>
        </p:nvCxnSpPr>
        <p:spPr>
          <a:xfrm flipH="1">
            <a:off x="5228705" y="4513811"/>
            <a:ext cx="540328" cy="116648"/>
          </a:xfrm>
          <a:prstGeom prst="line">
            <a:avLst/>
          </a:prstGeom>
          <a:ln w="38100"/>
        </p:spPr>
        <p:style>
          <a:lnRef idx="1">
            <a:schemeClr val="dk1"/>
          </a:lnRef>
          <a:fillRef idx="0">
            <a:schemeClr val="dk1"/>
          </a:fillRef>
          <a:effectRef idx="0">
            <a:schemeClr val="dk1"/>
          </a:effectRef>
          <a:fontRef idx="minor">
            <a:schemeClr val="tx1"/>
          </a:fontRef>
        </p:style>
      </p:cxnSp>
      <p:cxnSp>
        <p:nvCxnSpPr>
          <p:cNvPr id="87" name="Straight Connector 86">
            <a:extLst>
              <a:ext uri="{FF2B5EF4-FFF2-40B4-BE49-F238E27FC236}">
                <a16:creationId xmlns:a16="http://schemas.microsoft.com/office/drawing/2014/main" id="{AA1CD93C-0FA0-A93A-F554-0FAF69B90194}"/>
              </a:ext>
            </a:extLst>
          </p:cNvPr>
          <p:cNvCxnSpPr>
            <a:cxnSpLocks/>
          </p:cNvCxnSpPr>
          <p:nvPr/>
        </p:nvCxnSpPr>
        <p:spPr>
          <a:xfrm flipH="1">
            <a:off x="4729942" y="4513811"/>
            <a:ext cx="1039091" cy="666516"/>
          </a:xfrm>
          <a:prstGeom prst="line">
            <a:avLst/>
          </a:prstGeom>
          <a:ln w="38100">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91" name="Straight Connector 90">
            <a:extLst>
              <a:ext uri="{FF2B5EF4-FFF2-40B4-BE49-F238E27FC236}">
                <a16:creationId xmlns:a16="http://schemas.microsoft.com/office/drawing/2014/main" id="{C1E6BA33-F12B-9086-A4E6-0E00255B74A9}"/>
              </a:ext>
            </a:extLst>
          </p:cNvPr>
          <p:cNvCxnSpPr>
            <a:stCxn id="28" idx="4"/>
            <a:endCxn id="47" idx="1"/>
          </p:cNvCxnSpPr>
          <p:nvPr/>
        </p:nvCxnSpPr>
        <p:spPr>
          <a:xfrm>
            <a:off x="4561234" y="5457318"/>
            <a:ext cx="1481365" cy="0"/>
          </a:xfrm>
          <a:prstGeom prst="line">
            <a:avLst/>
          </a:prstGeom>
          <a:ln w="38100">
            <a:headEnd type="triangle" w="med" len="med"/>
            <a:tailEnd type="triangle" w="med" len="med"/>
          </a:ln>
        </p:spPr>
        <p:style>
          <a:lnRef idx="1">
            <a:schemeClr val="dk1"/>
          </a:lnRef>
          <a:fillRef idx="0">
            <a:schemeClr val="dk1"/>
          </a:fillRef>
          <a:effectRef idx="0">
            <a:schemeClr val="dk1"/>
          </a:effectRef>
          <a:fontRef idx="minor">
            <a:schemeClr val="tx1"/>
          </a:fontRef>
        </p:style>
      </p:cxnSp>
      <p:cxnSp>
        <p:nvCxnSpPr>
          <p:cNvPr id="92" name="Straight Connector 91">
            <a:extLst>
              <a:ext uri="{FF2B5EF4-FFF2-40B4-BE49-F238E27FC236}">
                <a16:creationId xmlns:a16="http://schemas.microsoft.com/office/drawing/2014/main" id="{5D52A6DE-6BFB-336C-C3F8-91D4E87439FB}"/>
              </a:ext>
            </a:extLst>
          </p:cNvPr>
          <p:cNvCxnSpPr>
            <a:cxnSpLocks/>
            <a:stCxn id="47" idx="3"/>
            <a:endCxn id="46" idx="2"/>
          </p:cNvCxnSpPr>
          <p:nvPr/>
        </p:nvCxnSpPr>
        <p:spPr>
          <a:xfrm>
            <a:off x="7630768" y="5457318"/>
            <a:ext cx="1220468" cy="0"/>
          </a:xfrm>
          <a:prstGeom prst="line">
            <a:avLst/>
          </a:prstGeom>
          <a:ln w="38100">
            <a:headEnd type="triangle" w="med" len="med"/>
            <a:tailEnd type="triangle" w="med" len="med"/>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5717299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fade">
                                      <p:cBhvr>
                                        <p:cTn id="27" dur="500"/>
                                        <p:tgtEl>
                                          <p:spTgt spid="2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2"/>
                                        </p:tgtEl>
                                        <p:attrNameLst>
                                          <p:attrName>style.visibility</p:attrName>
                                        </p:attrNameLst>
                                      </p:cBhvr>
                                      <p:to>
                                        <p:strVal val="visible"/>
                                      </p:to>
                                    </p:set>
                                    <p:animEffect transition="in" filter="fade">
                                      <p:cBhvr>
                                        <p:cTn id="32" dur="500"/>
                                        <p:tgtEl>
                                          <p:spTgt spid="52"/>
                                        </p:tgtEl>
                                      </p:cBhvr>
                                    </p:animEffect>
                                  </p:childTnLst>
                                </p:cTn>
                              </p:par>
                              <p:par>
                                <p:cTn id="33" presetID="10" presetClass="entr" presetSubtype="0" fill="hold" nodeType="withEffect">
                                  <p:stCondLst>
                                    <p:cond delay="0"/>
                                  </p:stCondLst>
                                  <p:childTnLst>
                                    <p:set>
                                      <p:cBhvr>
                                        <p:cTn id="34" dur="1" fill="hold">
                                          <p:stCondLst>
                                            <p:cond delay="0"/>
                                          </p:stCondLst>
                                        </p:cTn>
                                        <p:tgtEl>
                                          <p:spTgt spid="54"/>
                                        </p:tgtEl>
                                        <p:attrNameLst>
                                          <p:attrName>style.visibility</p:attrName>
                                        </p:attrNameLst>
                                      </p:cBhvr>
                                      <p:to>
                                        <p:strVal val="visible"/>
                                      </p:to>
                                    </p:set>
                                    <p:animEffect transition="in" filter="fade">
                                      <p:cBhvr>
                                        <p:cTn id="35" dur="500"/>
                                        <p:tgtEl>
                                          <p:spTgt spid="54"/>
                                        </p:tgtEl>
                                      </p:cBhvr>
                                    </p:animEffect>
                                  </p:childTnLst>
                                </p:cTn>
                              </p:par>
                              <p:par>
                                <p:cTn id="36" presetID="10" presetClass="entr" presetSubtype="0" fill="hold" nodeType="withEffect">
                                  <p:stCondLst>
                                    <p:cond delay="0"/>
                                  </p:stCondLst>
                                  <p:childTnLst>
                                    <p:set>
                                      <p:cBhvr>
                                        <p:cTn id="37" dur="1" fill="hold">
                                          <p:stCondLst>
                                            <p:cond delay="0"/>
                                          </p:stCondLst>
                                        </p:cTn>
                                        <p:tgtEl>
                                          <p:spTgt spid="60"/>
                                        </p:tgtEl>
                                        <p:attrNameLst>
                                          <p:attrName>style.visibility</p:attrName>
                                        </p:attrNameLst>
                                      </p:cBhvr>
                                      <p:to>
                                        <p:strVal val="visible"/>
                                      </p:to>
                                    </p:set>
                                    <p:animEffect transition="in" filter="fade">
                                      <p:cBhvr>
                                        <p:cTn id="38" dur="500"/>
                                        <p:tgtEl>
                                          <p:spTgt spid="60"/>
                                        </p:tgtEl>
                                      </p:cBhvr>
                                    </p:animEffect>
                                  </p:childTnLst>
                                </p:cTn>
                              </p:par>
                              <p:par>
                                <p:cTn id="39" presetID="10" presetClass="entr" presetSubtype="0" fill="hold" nodeType="withEffect">
                                  <p:stCondLst>
                                    <p:cond delay="0"/>
                                  </p:stCondLst>
                                  <p:childTnLst>
                                    <p:set>
                                      <p:cBhvr>
                                        <p:cTn id="40" dur="1" fill="hold">
                                          <p:stCondLst>
                                            <p:cond delay="0"/>
                                          </p:stCondLst>
                                        </p:cTn>
                                        <p:tgtEl>
                                          <p:spTgt spid="64"/>
                                        </p:tgtEl>
                                        <p:attrNameLst>
                                          <p:attrName>style.visibility</p:attrName>
                                        </p:attrNameLst>
                                      </p:cBhvr>
                                      <p:to>
                                        <p:strVal val="visible"/>
                                      </p:to>
                                    </p:set>
                                    <p:animEffect transition="in" filter="fade">
                                      <p:cBhvr>
                                        <p:cTn id="41" dur="500"/>
                                        <p:tgtEl>
                                          <p:spTgt spid="64"/>
                                        </p:tgtEl>
                                      </p:cBhvr>
                                    </p:animEffect>
                                  </p:childTnLst>
                                </p:cTn>
                              </p:par>
                              <p:par>
                                <p:cTn id="42" presetID="10" presetClass="entr" presetSubtype="0" fill="hold" nodeType="withEffect">
                                  <p:stCondLst>
                                    <p:cond delay="0"/>
                                  </p:stCondLst>
                                  <p:childTnLst>
                                    <p:set>
                                      <p:cBhvr>
                                        <p:cTn id="43" dur="1" fill="hold">
                                          <p:stCondLst>
                                            <p:cond delay="0"/>
                                          </p:stCondLst>
                                        </p:cTn>
                                        <p:tgtEl>
                                          <p:spTgt spid="56"/>
                                        </p:tgtEl>
                                        <p:attrNameLst>
                                          <p:attrName>style.visibility</p:attrName>
                                        </p:attrNameLst>
                                      </p:cBhvr>
                                      <p:to>
                                        <p:strVal val="visible"/>
                                      </p:to>
                                    </p:set>
                                    <p:animEffect transition="in" filter="fade">
                                      <p:cBhvr>
                                        <p:cTn id="44" dur="500"/>
                                        <p:tgtEl>
                                          <p:spTgt spid="56"/>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19"/>
                                        </p:tgtEl>
                                        <p:attrNameLst>
                                          <p:attrName>style.visibility</p:attrName>
                                        </p:attrNameLst>
                                      </p:cBhvr>
                                      <p:to>
                                        <p:strVal val="visible"/>
                                      </p:to>
                                    </p:set>
                                    <p:animEffect transition="in" filter="fade">
                                      <p:cBhvr>
                                        <p:cTn id="49" dur="500"/>
                                        <p:tgtEl>
                                          <p:spTgt spid="19"/>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68"/>
                                        </p:tgtEl>
                                        <p:attrNameLst>
                                          <p:attrName>style.visibility</p:attrName>
                                        </p:attrNameLst>
                                      </p:cBhvr>
                                      <p:to>
                                        <p:strVal val="visible"/>
                                      </p:to>
                                    </p:set>
                                    <p:animEffect transition="in" filter="fade">
                                      <p:cBhvr>
                                        <p:cTn id="54" dur="500"/>
                                        <p:tgtEl>
                                          <p:spTgt spid="68"/>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70"/>
                                        </p:tgtEl>
                                        <p:attrNameLst>
                                          <p:attrName>style.visibility</p:attrName>
                                        </p:attrNameLst>
                                      </p:cBhvr>
                                      <p:to>
                                        <p:strVal val="visible"/>
                                      </p:to>
                                    </p:set>
                                    <p:animEffect transition="in" filter="fade">
                                      <p:cBhvr>
                                        <p:cTn id="59" dur="500"/>
                                        <p:tgtEl>
                                          <p:spTgt spid="70"/>
                                        </p:tgtEl>
                                      </p:cBhvr>
                                    </p:animEffect>
                                  </p:childTnLst>
                                </p:cTn>
                              </p:par>
                              <p:par>
                                <p:cTn id="60" presetID="10" presetClass="entr" presetSubtype="0" fill="hold" nodeType="withEffect">
                                  <p:stCondLst>
                                    <p:cond delay="0"/>
                                  </p:stCondLst>
                                  <p:childTnLst>
                                    <p:set>
                                      <p:cBhvr>
                                        <p:cTn id="61" dur="1" fill="hold">
                                          <p:stCondLst>
                                            <p:cond delay="0"/>
                                          </p:stCondLst>
                                        </p:cTn>
                                        <p:tgtEl>
                                          <p:spTgt spid="74"/>
                                        </p:tgtEl>
                                        <p:attrNameLst>
                                          <p:attrName>style.visibility</p:attrName>
                                        </p:attrNameLst>
                                      </p:cBhvr>
                                      <p:to>
                                        <p:strVal val="visible"/>
                                      </p:to>
                                    </p:set>
                                    <p:animEffect transition="in" filter="fade">
                                      <p:cBhvr>
                                        <p:cTn id="62" dur="500"/>
                                        <p:tgtEl>
                                          <p:spTgt spid="74"/>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84"/>
                                        </p:tgtEl>
                                        <p:attrNameLst>
                                          <p:attrName>style.visibility</p:attrName>
                                        </p:attrNameLst>
                                      </p:cBhvr>
                                      <p:to>
                                        <p:strVal val="visible"/>
                                      </p:to>
                                    </p:set>
                                    <p:animEffect transition="in" filter="fade">
                                      <p:cBhvr>
                                        <p:cTn id="67" dur="500"/>
                                        <p:tgtEl>
                                          <p:spTgt spid="84"/>
                                        </p:tgtEl>
                                      </p:cBhvr>
                                    </p:animEffect>
                                  </p:childTnLst>
                                </p:cTn>
                              </p:par>
                              <p:par>
                                <p:cTn id="68" presetID="10" presetClass="entr" presetSubtype="0" fill="hold" nodeType="withEffect">
                                  <p:stCondLst>
                                    <p:cond delay="0"/>
                                  </p:stCondLst>
                                  <p:childTnLst>
                                    <p:set>
                                      <p:cBhvr>
                                        <p:cTn id="69" dur="1" fill="hold">
                                          <p:stCondLst>
                                            <p:cond delay="0"/>
                                          </p:stCondLst>
                                        </p:cTn>
                                        <p:tgtEl>
                                          <p:spTgt spid="77"/>
                                        </p:tgtEl>
                                        <p:attrNameLst>
                                          <p:attrName>style.visibility</p:attrName>
                                        </p:attrNameLst>
                                      </p:cBhvr>
                                      <p:to>
                                        <p:strVal val="visible"/>
                                      </p:to>
                                    </p:set>
                                    <p:animEffect transition="in" filter="fade">
                                      <p:cBhvr>
                                        <p:cTn id="70" dur="500"/>
                                        <p:tgtEl>
                                          <p:spTgt spid="77"/>
                                        </p:tgtEl>
                                      </p:cBhvr>
                                    </p:animEffect>
                                  </p:childTnLst>
                                </p:cTn>
                              </p:par>
                              <p:par>
                                <p:cTn id="71" presetID="10" presetClass="entr" presetSubtype="0" fill="hold" nodeType="withEffect">
                                  <p:stCondLst>
                                    <p:cond delay="0"/>
                                  </p:stCondLst>
                                  <p:childTnLst>
                                    <p:set>
                                      <p:cBhvr>
                                        <p:cTn id="72" dur="1" fill="hold">
                                          <p:stCondLst>
                                            <p:cond delay="0"/>
                                          </p:stCondLst>
                                        </p:cTn>
                                        <p:tgtEl>
                                          <p:spTgt spid="87"/>
                                        </p:tgtEl>
                                        <p:attrNameLst>
                                          <p:attrName>style.visibility</p:attrName>
                                        </p:attrNameLst>
                                      </p:cBhvr>
                                      <p:to>
                                        <p:strVal val="visible"/>
                                      </p:to>
                                    </p:set>
                                    <p:animEffect transition="in" filter="fade">
                                      <p:cBhvr>
                                        <p:cTn id="73" dur="500"/>
                                        <p:tgtEl>
                                          <p:spTgt spid="87"/>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28"/>
                                        </p:tgtEl>
                                        <p:attrNameLst>
                                          <p:attrName>style.visibility</p:attrName>
                                        </p:attrNameLst>
                                      </p:cBhvr>
                                      <p:to>
                                        <p:strVal val="visible"/>
                                      </p:to>
                                    </p:set>
                                    <p:animEffect transition="in" filter="fade">
                                      <p:cBhvr>
                                        <p:cTn id="76" dur="500"/>
                                        <p:tgtEl>
                                          <p:spTgt spid="28"/>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grpId="0" nodeType="clickEffect">
                                  <p:stCondLst>
                                    <p:cond delay="0"/>
                                  </p:stCondLst>
                                  <p:childTnLst>
                                    <p:set>
                                      <p:cBhvr>
                                        <p:cTn id="80" dur="1" fill="hold">
                                          <p:stCondLst>
                                            <p:cond delay="0"/>
                                          </p:stCondLst>
                                        </p:cTn>
                                        <p:tgtEl>
                                          <p:spTgt spid="46"/>
                                        </p:tgtEl>
                                        <p:attrNameLst>
                                          <p:attrName>style.visibility</p:attrName>
                                        </p:attrNameLst>
                                      </p:cBhvr>
                                      <p:to>
                                        <p:strVal val="visible"/>
                                      </p:to>
                                    </p:set>
                                    <p:animEffect transition="in" filter="fade">
                                      <p:cBhvr>
                                        <p:cTn id="81" dur="500"/>
                                        <p:tgtEl>
                                          <p:spTgt spid="46"/>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grpId="0" nodeType="clickEffect">
                                  <p:stCondLst>
                                    <p:cond delay="0"/>
                                  </p:stCondLst>
                                  <p:childTnLst>
                                    <p:set>
                                      <p:cBhvr>
                                        <p:cTn id="85" dur="1" fill="hold">
                                          <p:stCondLst>
                                            <p:cond delay="0"/>
                                          </p:stCondLst>
                                        </p:cTn>
                                        <p:tgtEl>
                                          <p:spTgt spid="47"/>
                                        </p:tgtEl>
                                        <p:attrNameLst>
                                          <p:attrName>style.visibility</p:attrName>
                                        </p:attrNameLst>
                                      </p:cBhvr>
                                      <p:to>
                                        <p:strVal val="visible"/>
                                      </p:to>
                                    </p:set>
                                    <p:animEffect transition="in" filter="fade">
                                      <p:cBhvr>
                                        <p:cTn id="86" dur="500"/>
                                        <p:tgtEl>
                                          <p:spTgt spid="47"/>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nodeType="clickEffect">
                                  <p:stCondLst>
                                    <p:cond delay="0"/>
                                  </p:stCondLst>
                                  <p:childTnLst>
                                    <p:set>
                                      <p:cBhvr>
                                        <p:cTn id="90" dur="1" fill="hold">
                                          <p:stCondLst>
                                            <p:cond delay="0"/>
                                          </p:stCondLst>
                                        </p:cTn>
                                        <p:tgtEl>
                                          <p:spTgt spid="92"/>
                                        </p:tgtEl>
                                        <p:attrNameLst>
                                          <p:attrName>style.visibility</p:attrName>
                                        </p:attrNameLst>
                                      </p:cBhvr>
                                      <p:to>
                                        <p:strVal val="visible"/>
                                      </p:to>
                                    </p:set>
                                    <p:animEffect transition="in" filter="fade">
                                      <p:cBhvr>
                                        <p:cTn id="91" dur="500"/>
                                        <p:tgtEl>
                                          <p:spTgt spid="92"/>
                                        </p:tgtEl>
                                      </p:cBhvr>
                                    </p:animEffect>
                                  </p:childTnLst>
                                </p:cTn>
                              </p:par>
                              <p:par>
                                <p:cTn id="92" presetID="10" presetClass="entr" presetSubtype="0" fill="hold" nodeType="withEffect">
                                  <p:stCondLst>
                                    <p:cond delay="0"/>
                                  </p:stCondLst>
                                  <p:childTnLst>
                                    <p:set>
                                      <p:cBhvr>
                                        <p:cTn id="93" dur="1" fill="hold">
                                          <p:stCondLst>
                                            <p:cond delay="0"/>
                                          </p:stCondLst>
                                        </p:cTn>
                                        <p:tgtEl>
                                          <p:spTgt spid="91"/>
                                        </p:tgtEl>
                                        <p:attrNameLst>
                                          <p:attrName>style.visibility</p:attrName>
                                        </p:attrNameLst>
                                      </p:cBhvr>
                                      <p:to>
                                        <p:strVal val="visible"/>
                                      </p:to>
                                    </p:set>
                                    <p:animEffect transition="in" filter="fade">
                                      <p:cBhvr>
                                        <p:cTn id="94" dur="500"/>
                                        <p:tgtEl>
                                          <p:spTgt spid="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P spid="17" grpId="0" animBg="1"/>
      <p:bldP spid="18" grpId="0" animBg="1"/>
      <p:bldP spid="19" grpId="0" animBg="1"/>
      <p:bldP spid="25" grpId="0" animBg="1"/>
      <p:bldP spid="28" grpId="0" animBg="1"/>
      <p:bldP spid="46" grpId="0" animBg="1"/>
      <p:bldP spid="47"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People's hands">
            <a:extLst>
              <a:ext uri="{FF2B5EF4-FFF2-40B4-BE49-F238E27FC236}">
                <a16:creationId xmlns:a16="http://schemas.microsoft.com/office/drawing/2014/main" id="{7D87B918-371C-4B31-9C7A-1D9A08C8A3BB}"/>
              </a:ext>
            </a:extLst>
          </p:cNvPr>
          <p:cNvPicPr>
            <a:picLocks noGrp="1" noChangeAspect="1"/>
          </p:cNvPicPr>
          <p:nvPr>
            <p:ph sz="half" idx="4294967295"/>
          </p:nvPr>
        </p:nvPicPr>
        <p:blipFill rotWithShape="1">
          <a:blip r:embed="rId3">
            <a:extLst>
              <a:ext uri="{28A0092B-C50C-407E-A947-70E740481C1C}">
                <a14:useLocalDpi xmlns:a14="http://schemas.microsoft.com/office/drawing/2010/main" val="0"/>
              </a:ext>
            </a:extLst>
          </a:blip>
          <a:srcRect/>
          <a:stretch/>
        </p:blipFill>
        <p:spPr>
          <a:xfrm>
            <a:off x="1200" y="0"/>
            <a:ext cx="12189600" cy="6856650"/>
          </a:xfrm>
        </p:spPr>
      </p:pic>
      <p:sp>
        <p:nvSpPr>
          <p:cNvPr id="8" name="object 3" descr="Blue rectangle">
            <a:extLst>
              <a:ext uri="{FF2B5EF4-FFF2-40B4-BE49-F238E27FC236}">
                <a16:creationId xmlns:a16="http://schemas.microsoft.com/office/drawing/2014/main" id="{A277388B-76FD-44C4-B506-F8A157E57C65}"/>
              </a:ext>
            </a:extLst>
          </p:cNvPr>
          <p:cNvSpPr/>
          <p:nvPr/>
        </p:nvSpPr>
        <p:spPr>
          <a:xfrm>
            <a:off x="1200" y="0"/>
            <a:ext cx="12189600" cy="6858000"/>
          </a:xfrm>
          <a:custGeom>
            <a:avLst/>
            <a:gdLst/>
            <a:ahLst/>
            <a:cxnLst/>
            <a:rect l="l" t="t" r="r" b="b"/>
            <a:pathLst>
              <a:path w="12189460" h="6858000">
                <a:moveTo>
                  <a:pt x="0" y="6858000"/>
                </a:moveTo>
                <a:lnTo>
                  <a:pt x="12188952" y="6858000"/>
                </a:lnTo>
                <a:lnTo>
                  <a:pt x="12188952" y="0"/>
                </a:lnTo>
                <a:lnTo>
                  <a:pt x="0" y="0"/>
                </a:lnTo>
                <a:lnTo>
                  <a:pt x="0" y="6858000"/>
                </a:lnTo>
                <a:close/>
              </a:path>
            </a:pathLst>
          </a:custGeom>
          <a:solidFill>
            <a:schemeClr val="tx2">
              <a:alpha val="69999"/>
            </a:schemeClr>
          </a:solidFill>
        </p:spPr>
        <p:txBody>
          <a:bodyPr wrap="square" lIns="0" tIns="0" rIns="0" bIns="0" rtlCol="0"/>
          <a:lstStyle/>
          <a:p>
            <a:endParaRPr lang="en-US" dirty="0"/>
          </a:p>
        </p:txBody>
      </p:sp>
      <p:sp>
        <p:nvSpPr>
          <p:cNvPr id="9" name="Oval 8" descr="Beige oval">
            <a:extLst>
              <a:ext uri="{FF2B5EF4-FFF2-40B4-BE49-F238E27FC236}">
                <a16:creationId xmlns:a16="http://schemas.microsoft.com/office/drawing/2014/main" id="{1191A09B-8CB4-416A-B1F9-ABC3B476DE1F}"/>
              </a:ext>
            </a:extLst>
          </p:cNvPr>
          <p:cNvSpPr/>
          <p:nvPr/>
        </p:nvSpPr>
        <p:spPr>
          <a:xfrm>
            <a:off x="11562237" y="6227432"/>
            <a:ext cx="266400" cy="2664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4D00B79-44BB-4D5F-B51D-2270A854D77A}"/>
              </a:ext>
            </a:extLst>
          </p:cNvPr>
          <p:cNvSpPr>
            <a:spLocks noGrp="1"/>
          </p:cNvSpPr>
          <p:nvPr>
            <p:ph type="title"/>
          </p:nvPr>
        </p:nvSpPr>
        <p:spPr>
          <a:xfrm>
            <a:off x="690319" y="2903561"/>
            <a:ext cx="10515600" cy="1325563"/>
          </a:xfrm>
        </p:spPr>
        <p:txBody>
          <a:bodyPr>
            <a:normAutofit fontScale="90000"/>
          </a:bodyPr>
          <a:lstStyle/>
          <a:p>
            <a:r>
              <a:rPr lang="en-US" sz="6000" dirty="0">
                <a:solidFill>
                  <a:schemeClr val="bg1"/>
                </a:solidFill>
              </a:rPr>
              <a:t>NON-WORKING PROTOTYPE</a:t>
            </a:r>
            <a:endParaRPr lang="en-US" sz="6000" dirty="0"/>
          </a:p>
        </p:txBody>
      </p:sp>
      <p:sp>
        <p:nvSpPr>
          <p:cNvPr id="6" name="Slide Number Placeholder 5">
            <a:extLst>
              <a:ext uri="{FF2B5EF4-FFF2-40B4-BE49-F238E27FC236}">
                <a16:creationId xmlns:a16="http://schemas.microsoft.com/office/drawing/2014/main" id="{52610962-E0EE-35F9-0A60-956DA089D27A}"/>
              </a:ext>
            </a:extLst>
          </p:cNvPr>
          <p:cNvSpPr>
            <a:spLocks noGrp="1"/>
          </p:cNvSpPr>
          <p:nvPr>
            <p:ph type="sldNum" sz="quarter" idx="12"/>
          </p:nvPr>
        </p:nvSpPr>
        <p:spPr/>
        <p:txBody>
          <a:bodyPr/>
          <a:lstStyle/>
          <a:p>
            <a:fld id="{82EE24B5-652C-4DB5-B7C3-B5BBEC1280B1}" type="slidenum">
              <a:rPr lang="en-US" smtClean="0"/>
              <a:t>15</a:t>
            </a:fld>
            <a:endParaRPr lang="en-US" dirty="0"/>
          </a:p>
        </p:txBody>
      </p:sp>
    </p:spTree>
    <p:extLst>
      <p:ext uri="{BB962C8B-B14F-4D97-AF65-F5344CB8AC3E}">
        <p14:creationId xmlns:p14="http://schemas.microsoft.com/office/powerpoint/2010/main" val="48051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EC1498B-58BA-B9F0-C1CD-40E089AA9767}"/>
              </a:ext>
            </a:extLst>
          </p:cNvPr>
          <p:cNvPicPr>
            <a:picLocks noChangeAspect="1"/>
          </p:cNvPicPr>
          <p:nvPr/>
        </p:nvPicPr>
        <p:blipFill>
          <a:blip r:embed="rId2"/>
          <a:stretch>
            <a:fillRect/>
          </a:stretch>
        </p:blipFill>
        <p:spPr>
          <a:xfrm>
            <a:off x="0" y="0"/>
            <a:ext cx="12192000" cy="6874188"/>
          </a:xfrm>
          <a:prstGeom prst="rect">
            <a:avLst/>
          </a:prstGeom>
        </p:spPr>
      </p:pic>
      <p:sp>
        <p:nvSpPr>
          <p:cNvPr id="3" name="Slide Number Placeholder 2">
            <a:extLst>
              <a:ext uri="{FF2B5EF4-FFF2-40B4-BE49-F238E27FC236}">
                <a16:creationId xmlns:a16="http://schemas.microsoft.com/office/drawing/2014/main" id="{C19F1F17-9792-9162-8C6C-95F6B35200F7}"/>
              </a:ext>
            </a:extLst>
          </p:cNvPr>
          <p:cNvSpPr>
            <a:spLocks noGrp="1"/>
          </p:cNvSpPr>
          <p:nvPr>
            <p:ph type="sldNum" sz="quarter" idx="12"/>
          </p:nvPr>
        </p:nvSpPr>
        <p:spPr/>
        <p:txBody>
          <a:bodyPr/>
          <a:lstStyle/>
          <a:p>
            <a:fld id="{82EE24B5-652C-4DB5-B7C3-B5BBEC1280B1}" type="slidenum">
              <a:rPr lang="en-US" smtClean="0"/>
              <a:t>16</a:t>
            </a:fld>
            <a:endParaRPr lang="en-US" dirty="0"/>
          </a:p>
        </p:txBody>
      </p:sp>
    </p:spTree>
    <p:extLst>
      <p:ext uri="{BB962C8B-B14F-4D97-AF65-F5344CB8AC3E}">
        <p14:creationId xmlns:p14="http://schemas.microsoft.com/office/powerpoint/2010/main" val="1742746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hidden="1">
            <a:extLst>
              <a:ext uri="{FF2B5EF4-FFF2-40B4-BE49-F238E27FC236}">
                <a16:creationId xmlns:a16="http://schemas.microsoft.com/office/drawing/2014/main" id="{459150D8-7357-6383-28E4-0AB3D8946781}"/>
              </a:ext>
            </a:extLst>
          </p:cNvPr>
          <p:cNvSpPr>
            <a:spLocks noGrp="1"/>
          </p:cNvSpPr>
          <p:nvPr>
            <p:ph type="sldNum" sz="quarter" idx="12"/>
          </p:nvPr>
        </p:nvSpPr>
        <p:spPr/>
        <p:txBody>
          <a:bodyPr/>
          <a:lstStyle/>
          <a:p>
            <a:pPr>
              <a:spcAft>
                <a:spcPts val="600"/>
              </a:spcAft>
            </a:pPr>
            <a:fld id="{82EE24B5-652C-4DB5-B7C3-B5BBEC1280B1}" type="slidenum">
              <a:rPr lang="en-US" smtClean="0"/>
              <a:pPr>
                <a:spcAft>
                  <a:spcPts val="600"/>
                </a:spcAft>
              </a:pPr>
              <a:t>17</a:t>
            </a:fld>
            <a:endParaRPr lang="en-US"/>
          </a:p>
        </p:txBody>
      </p:sp>
      <p:pic>
        <p:nvPicPr>
          <p:cNvPr id="9" name="Picture 8">
            <a:extLst>
              <a:ext uri="{FF2B5EF4-FFF2-40B4-BE49-F238E27FC236}">
                <a16:creationId xmlns:a16="http://schemas.microsoft.com/office/drawing/2014/main" id="{1763B9B7-47DC-3484-B494-85516980D013}"/>
              </a:ext>
            </a:extLst>
          </p:cNvPr>
          <p:cNvPicPr>
            <a:picLocks noChangeAspect="1"/>
          </p:cNvPicPr>
          <p:nvPr/>
        </p:nvPicPr>
        <p:blipFill>
          <a:blip r:embed="rId2"/>
          <a:stretch>
            <a:fillRect/>
          </a:stretch>
        </p:blipFill>
        <p:spPr>
          <a:xfrm>
            <a:off x="0" y="-1"/>
            <a:ext cx="12192000" cy="6851887"/>
          </a:xfrm>
          <a:prstGeom prst="rect">
            <a:avLst/>
          </a:prstGeom>
        </p:spPr>
      </p:pic>
    </p:spTree>
    <p:extLst>
      <p:ext uri="{BB962C8B-B14F-4D97-AF65-F5344CB8AC3E}">
        <p14:creationId xmlns:p14="http://schemas.microsoft.com/office/powerpoint/2010/main" val="9935275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898EAA3-4915-996C-AFBF-902AC259AE78}"/>
              </a:ext>
            </a:extLst>
          </p:cNvPr>
          <p:cNvSpPr>
            <a:spLocks noGrp="1"/>
          </p:cNvSpPr>
          <p:nvPr>
            <p:ph type="sldNum" sz="quarter" idx="12"/>
          </p:nvPr>
        </p:nvSpPr>
        <p:spPr/>
        <p:txBody>
          <a:bodyPr/>
          <a:lstStyle/>
          <a:p>
            <a:fld id="{82EE24B5-652C-4DB5-B7C3-B5BBEC1280B1}" type="slidenum">
              <a:rPr lang="en-US" smtClean="0"/>
              <a:t>18</a:t>
            </a:fld>
            <a:endParaRPr lang="en-US" dirty="0"/>
          </a:p>
        </p:txBody>
      </p:sp>
      <p:pic>
        <p:nvPicPr>
          <p:cNvPr id="5" name="Picture 4">
            <a:extLst>
              <a:ext uri="{FF2B5EF4-FFF2-40B4-BE49-F238E27FC236}">
                <a16:creationId xmlns:a16="http://schemas.microsoft.com/office/drawing/2014/main" id="{92E5BE05-F39C-6EA2-353E-90307BDE5506}"/>
              </a:ext>
            </a:extLst>
          </p:cNvPr>
          <p:cNvPicPr>
            <a:picLocks noChangeAspect="1"/>
          </p:cNvPicPr>
          <p:nvPr/>
        </p:nvPicPr>
        <p:blipFill>
          <a:blip r:embed="rId2"/>
          <a:stretch>
            <a:fillRect/>
          </a:stretch>
        </p:blipFill>
        <p:spPr>
          <a:xfrm>
            <a:off x="0" y="0"/>
            <a:ext cx="12192000" cy="6930438"/>
          </a:xfrm>
          <a:prstGeom prst="rect">
            <a:avLst/>
          </a:prstGeom>
        </p:spPr>
      </p:pic>
    </p:spTree>
    <p:extLst>
      <p:ext uri="{BB962C8B-B14F-4D97-AF65-F5344CB8AC3E}">
        <p14:creationId xmlns:p14="http://schemas.microsoft.com/office/powerpoint/2010/main" val="15868560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hidden="1">
            <a:extLst>
              <a:ext uri="{FF2B5EF4-FFF2-40B4-BE49-F238E27FC236}">
                <a16:creationId xmlns:a16="http://schemas.microsoft.com/office/drawing/2014/main" id="{DFFAE6CA-F072-6863-75AD-EB3755D10C4C}"/>
              </a:ext>
            </a:extLst>
          </p:cNvPr>
          <p:cNvSpPr>
            <a:spLocks noGrp="1"/>
          </p:cNvSpPr>
          <p:nvPr>
            <p:ph type="sldNum" sz="quarter" idx="12"/>
          </p:nvPr>
        </p:nvSpPr>
        <p:spPr/>
        <p:txBody>
          <a:bodyPr/>
          <a:lstStyle/>
          <a:p>
            <a:pPr>
              <a:spcAft>
                <a:spcPts val="600"/>
              </a:spcAft>
            </a:pPr>
            <a:fld id="{82EE24B5-652C-4DB5-B7C3-B5BBEC1280B1}" type="slidenum">
              <a:rPr lang="en-US" smtClean="0"/>
              <a:pPr>
                <a:spcAft>
                  <a:spcPts val="600"/>
                </a:spcAft>
              </a:pPr>
              <a:t>19</a:t>
            </a:fld>
            <a:endParaRPr lang="en-US"/>
          </a:p>
        </p:txBody>
      </p:sp>
      <p:pic>
        <p:nvPicPr>
          <p:cNvPr id="8" name="Picture 7">
            <a:extLst>
              <a:ext uri="{FF2B5EF4-FFF2-40B4-BE49-F238E27FC236}">
                <a16:creationId xmlns:a16="http://schemas.microsoft.com/office/drawing/2014/main" id="{CC0A785A-E3B2-3469-11D8-44C4A044B44C}"/>
              </a:ext>
            </a:extLst>
          </p:cNvPr>
          <p:cNvPicPr>
            <a:picLocks noChangeAspect="1"/>
          </p:cNvPicPr>
          <p:nvPr/>
        </p:nvPicPr>
        <p:blipFill>
          <a:blip r:embed="rId2"/>
          <a:stretch>
            <a:fillRect/>
          </a:stretch>
        </p:blipFill>
        <p:spPr>
          <a:xfrm>
            <a:off x="0" y="0"/>
            <a:ext cx="12192000" cy="6856148"/>
          </a:xfrm>
          <a:prstGeom prst="rect">
            <a:avLst/>
          </a:prstGeom>
        </p:spPr>
      </p:pic>
    </p:spTree>
    <p:extLst>
      <p:ext uri="{BB962C8B-B14F-4D97-AF65-F5344CB8AC3E}">
        <p14:creationId xmlns:p14="http://schemas.microsoft.com/office/powerpoint/2010/main" val="2609383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Placeholder 14" descr="Two person handshake">
            <a:extLst>
              <a:ext uri="{FF2B5EF4-FFF2-40B4-BE49-F238E27FC236}">
                <a16:creationId xmlns:a16="http://schemas.microsoft.com/office/drawing/2014/main" id="{D4259A03-EF8A-4CCA-B199-F465AFDB5C52}"/>
              </a:ext>
            </a:extLst>
          </p:cNvPr>
          <p:cNvPicPr>
            <a:picLocks noGrp="1" noChangeAspect="1"/>
          </p:cNvPicPr>
          <p:nvPr>
            <p:ph type="pic" sz="quarter" idx="22"/>
          </p:nvPr>
        </p:nvPicPr>
        <p:blipFill>
          <a:blip r:embed="rId3">
            <a:extLst>
              <a:ext uri="{28A0092B-C50C-407E-A947-70E740481C1C}">
                <a14:useLocalDpi xmlns:a14="http://schemas.microsoft.com/office/drawing/2010/main" val="0"/>
              </a:ext>
            </a:extLst>
          </a:blip>
          <a:stretch>
            <a:fillRect/>
          </a:stretch>
        </p:blipFill>
        <p:spPr>
          <a:xfrm>
            <a:off x="0" y="337"/>
            <a:ext cx="12190800" cy="6857325"/>
          </a:xfrm>
        </p:spPr>
      </p:pic>
      <p:sp>
        <p:nvSpPr>
          <p:cNvPr id="35" name="object 3" descr="Blue rectangle">
            <a:extLst>
              <a:ext uri="{FF2B5EF4-FFF2-40B4-BE49-F238E27FC236}">
                <a16:creationId xmlns:a16="http://schemas.microsoft.com/office/drawing/2014/main" id="{9206F938-D64B-410D-BE2D-847D78F81E42}"/>
              </a:ext>
            </a:extLst>
          </p:cNvPr>
          <p:cNvSpPr/>
          <p:nvPr/>
        </p:nvSpPr>
        <p:spPr>
          <a:xfrm>
            <a:off x="1200" y="0"/>
            <a:ext cx="12190800" cy="6858000"/>
          </a:xfrm>
          <a:custGeom>
            <a:avLst/>
            <a:gdLst/>
            <a:ahLst/>
            <a:cxnLst/>
            <a:rect l="l" t="t" r="r" b="b"/>
            <a:pathLst>
              <a:path w="12189460" h="6858000">
                <a:moveTo>
                  <a:pt x="0" y="6858000"/>
                </a:moveTo>
                <a:lnTo>
                  <a:pt x="12188952" y="6858000"/>
                </a:lnTo>
                <a:lnTo>
                  <a:pt x="12188952" y="0"/>
                </a:lnTo>
                <a:lnTo>
                  <a:pt x="0" y="0"/>
                </a:lnTo>
                <a:lnTo>
                  <a:pt x="0" y="6858000"/>
                </a:lnTo>
                <a:close/>
              </a:path>
            </a:pathLst>
          </a:custGeom>
          <a:solidFill>
            <a:schemeClr val="tx2">
              <a:alpha val="69999"/>
            </a:schemeClr>
          </a:solidFill>
        </p:spPr>
        <p:txBody>
          <a:bodyPr wrap="square" lIns="0" tIns="0" rIns="0" bIns="0" rtlCol="0"/>
          <a:lstStyle/>
          <a:p>
            <a:endParaRPr lang="en-US" dirty="0"/>
          </a:p>
        </p:txBody>
      </p:sp>
      <p:sp>
        <p:nvSpPr>
          <p:cNvPr id="48" name="Oval 47" descr="Beige oval">
            <a:extLst>
              <a:ext uri="{FF2B5EF4-FFF2-40B4-BE49-F238E27FC236}">
                <a16:creationId xmlns:a16="http://schemas.microsoft.com/office/drawing/2014/main" id="{7799BEE8-A94D-443E-9846-2D1F32C57944}"/>
              </a:ext>
            </a:extLst>
          </p:cNvPr>
          <p:cNvSpPr/>
          <p:nvPr/>
        </p:nvSpPr>
        <p:spPr>
          <a:xfrm>
            <a:off x="11562237" y="6227432"/>
            <a:ext cx="266400" cy="2664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descr="Blue rectangle">
            <a:extLst>
              <a:ext uri="{FF2B5EF4-FFF2-40B4-BE49-F238E27FC236}">
                <a16:creationId xmlns:a16="http://schemas.microsoft.com/office/drawing/2014/main" id="{B743B096-6BB3-4330-9D5B-22EEBAF87BEE}"/>
              </a:ext>
            </a:extLst>
          </p:cNvPr>
          <p:cNvSpPr/>
          <p:nvPr/>
        </p:nvSpPr>
        <p:spPr>
          <a:xfrm>
            <a:off x="0" y="2770632"/>
            <a:ext cx="12192000" cy="131673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Slide Number Placeholder 2">
            <a:extLst>
              <a:ext uri="{FF2B5EF4-FFF2-40B4-BE49-F238E27FC236}">
                <a16:creationId xmlns:a16="http://schemas.microsoft.com/office/drawing/2014/main" id="{F1CE755E-A3DE-48FA-953D-4B2CFF013E30}"/>
              </a:ext>
            </a:extLst>
          </p:cNvPr>
          <p:cNvSpPr>
            <a:spLocks noGrp="1"/>
          </p:cNvSpPr>
          <p:nvPr>
            <p:ph type="sldNum" sz="quarter" idx="12"/>
          </p:nvPr>
        </p:nvSpPr>
        <p:spPr>
          <a:xfrm>
            <a:off x="11482699" y="6174902"/>
            <a:ext cx="357116" cy="365125"/>
          </a:xfrm>
        </p:spPr>
        <p:txBody>
          <a:bodyPr/>
          <a:lstStyle/>
          <a:p>
            <a:fld id="{82EE24B5-652C-4DB5-B7C3-B5BBEC1280B1}" type="slidenum">
              <a:rPr lang="en-US" smtClean="0"/>
              <a:t>2</a:t>
            </a:fld>
            <a:endParaRPr lang="en-US" dirty="0"/>
          </a:p>
        </p:txBody>
      </p:sp>
      <p:sp>
        <p:nvSpPr>
          <p:cNvPr id="4" name="Title 3">
            <a:extLst>
              <a:ext uri="{FF2B5EF4-FFF2-40B4-BE49-F238E27FC236}">
                <a16:creationId xmlns:a16="http://schemas.microsoft.com/office/drawing/2014/main" id="{0558CBCC-46BE-4654-9B01-07B35CF17C32}"/>
              </a:ext>
            </a:extLst>
          </p:cNvPr>
          <p:cNvSpPr>
            <a:spLocks noGrp="1"/>
          </p:cNvSpPr>
          <p:nvPr>
            <p:ph type="title"/>
          </p:nvPr>
        </p:nvSpPr>
        <p:spPr>
          <a:xfrm>
            <a:off x="824292" y="365125"/>
            <a:ext cx="10515600" cy="1325563"/>
          </a:xfrm>
        </p:spPr>
        <p:txBody>
          <a:bodyPr/>
          <a:lstStyle/>
          <a:p>
            <a:r>
              <a:rPr lang="en-US" dirty="0">
                <a:solidFill>
                  <a:schemeClr val="bg1"/>
                </a:solidFill>
              </a:rPr>
              <a:t>THE TEAM</a:t>
            </a:r>
          </a:p>
        </p:txBody>
      </p:sp>
      <p:sp>
        <p:nvSpPr>
          <p:cNvPr id="42" name="Text Placeholder 41">
            <a:extLst>
              <a:ext uri="{FF2B5EF4-FFF2-40B4-BE49-F238E27FC236}">
                <a16:creationId xmlns:a16="http://schemas.microsoft.com/office/drawing/2014/main" id="{D70BF709-D6E1-4AFF-A538-E9F7D1A452C2}"/>
              </a:ext>
            </a:extLst>
          </p:cNvPr>
          <p:cNvSpPr>
            <a:spLocks noGrp="1"/>
          </p:cNvSpPr>
          <p:nvPr>
            <p:ph type="body" sz="quarter" idx="19"/>
          </p:nvPr>
        </p:nvSpPr>
        <p:spPr>
          <a:xfrm>
            <a:off x="644878" y="4731478"/>
            <a:ext cx="2700338" cy="738187"/>
          </a:xfrm>
        </p:spPr>
        <p:txBody>
          <a:bodyPr>
            <a:normAutofit/>
          </a:bodyPr>
          <a:lstStyle/>
          <a:p>
            <a:pPr>
              <a:lnSpc>
                <a:spcPct val="100000"/>
              </a:lnSpc>
              <a:spcBef>
                <a:spcPts val="0"/>
              </a:spcBef>
            </a:pPr>
            <a:r>
              <a:rPr lang="en-US" dirty="0"/>
              <a:t>ADNAN SAMAD</a:t>
            </a:r>
          </a:p>
          <a:p>
            <a:pPr>
              <a:lnSpc>
                <a:spcPct val="100000"/>
              </a:lnSpc>
              <a:spcBef>
                <a:spcPts val="0"/>
              </a:spcBef>
            </a:pPr>
            <a:r>
              <a:rPr lang="en-US" sz="1600" i="1" dirty="0">
                <a:solidFill>
                  <a:schemeClr val="bg2"/>
                </a:solidFill>
                <a:latin typeface="+mn-lt"/>
              </a:rPr>
              <a:t>STUDENT</a:t>
            </a:r>
          </a:p>
        </p:txBody>
      </p:sp>
      <p:sp>
        <p:nvSpPr>
          <p:cNvPr id="43" name="Text Placeholder 42">
            <a:extLst>
              <a:ext uri="{FF2B5EF4-FFF2-40B4-BE49-F238E27FC236}">
                <a16:creationId xmlns:a16="http://schemas.microsoft.com/office/drawing/2014/main" id="{8CE3A891-B3D6-4B07-A0B9-8F86A9EE5882}"/>
              </a:ext>
            </a:extLst>
          </p:cNvPr>
          <p:cNvSpPr>
            <a:spLocks noGrp="1"/>
          </p:cNvSpPr>
          <p:nvPr>
            <p:ph type="body" sz="quarter" idx="20"/>
          </p:nvPr>
        </p:nvSpPr>
        <p:spPr>
          <a:xfrm>
            <a:off x="2724201" y="4762239"/>
            <a:ext cx="2700338" cy="738187"/>
          </a:xfrm>
        </p:spPr>
        <p:txBody>
          <a:bodyPr/>
          <a:lstStyle/>
          <a:p>
            <a:pPr>
              <a:lnSpc>
                <a:spcPct val="100000"/>
              </a:lnSpc>
              <a:spcBef>
                <a:spcPts val="0"/>
              </a:spcBef>
            </a:pPr>
            <a:r>
              <a:rPr lang="en-US" dirty="0"/>
              <a:t>ALISHA HAMEED</a:t>
            </a:r>
          </a:p>
          <a:p>
            <a:pPr>
              <a:lnSpc>
                <a:spcPct val="100000"/>
              </a:lnSpc>
              <a:spcBef>
                <a:spcPts val="0"/>
              </a:spcBef>
            </a:pPr>
            <a:r>
              <a:rPr lang="en-US" sz="1600" i="1" dirty="0">
                <a:solidFill>
                  <a:schemeClr val="bg2"/>
                </a:solidFill>
                <a:latin typeface="+mn-lt"/>
              </a:rPr>
              <a:t>STUDENT</a:t>
            </a:r>
          </a:p>
        </p:txBody>
      </p:sp>
      <p:sp>
        <p:nvSpPr>
          <p:cNvPr id="44" name="Text Placeholder 43">
            <a:extLst>
              <a:ext uri="{FF2B5EF4-FFF2-40B4-BE49-F238E27FC236}">
                <a16:creationId xmlns:a16="http://schemas.microsoft.com/office/drawing/2014/main" id="{C7D8CB18-31C2-421A-B086-BCC239E2F5A9}"/>
              </a:ext>
            </a:extLst>
          </p:cNvPr>
          <p:cNvSpPr>
            <a:spLocks noGrp="1"/>
          </p:cNvSpPr>
          <p:nvPr>
            <p:ph type="body" sz="quarter" idx="21"/>
          </p:nvPr>
        </p:nvSpPr>
        <p:spPr>
          <a:xfrm>
            <a:off x="4944009" y="5322178"/>
            <a:ext cx="2700338" cy="738187"/>
          </a:xfrm>
        </p:spPr>
        <p:txBody>
          <a:bodyPr/>
          <a:lstStyle/>
          <a:p>
            <a:pPr>
              <a:lnSpc>
                <a:spcPct val="100000"/>
              </a:lnSpc>
              <a:spcBef>
                <a:spcPts val="0"/>
              </a:spcBef>
            </a:pPr>
            <a:r>
              <a:rPr lang="en-US" dirty="0"/>
              <a:t>DR.SHARAF HUSSAIN</a:t>
            </a:r>
          </a:p>
          <a:p>
            <a:pPr>
              <a:lnSpc>
                <a:spcPct val="100000"/>
              </a:lnSpc>
              <a:spcBef>
                <a:spcPts val="0"/>
              </a:spcBef>
            </a:pPr>
            <a:r>
              <a:rPr lang="en-US" sz="1600" i="1" dirty="0">
                <a:solidFill>
                  <a:schemeClr val="bg2"/>
                </a:solidFill>
                <a:latin typeface="+mn-lt"/>
              </a:rPr>
              <a:t>ASSISTENT PROFESSOR</a:t>
            </a:r>
          </a:p>
        </p:txBody>
      </p:sp>
      <p:sp>
        <p:nvSpPr>
          <p:cNvPr id="49" name="object 6" descr="Beige rectangle">
            <a:extLst>
              <a:ext uri="{FF2B5EF4-FFF2-40B4-BE49-F238E27FC236}">
                <a16:creationId xmlns:a16="http://schemas.microsoft.com/office/drawing/2014/main" id="{E67B2D0F-2920-4165-BC82-05237362DABB}"/>
              </a:ext>
            </a:extLst>
          </p:cNvPr>
          <p:cNvSpPr/>
          <p:nvPr/>
        </p:nvSpPr>
        <p:spPr>
          <a:xfrm>
            <a:off x="915047" y="1332834"/>
            <a:ext cx="2160000" cy="0"/>
          </a:xfrm>
          <a:custGeom>
            <a:avLst/>
            <a:gdLst/>
            <a:ahLst/>
            <a:cxnLst/>
            <a:rect l="l" t="t" r="r" b="b"/>
            <a:pathLst>
              <a:path w="1934210">
                <a:moveTo>
                  <a:pt x="0" y="0"/>
                </a:moveTo>
                <a:lnTo>
                  <a:pt x="1933600" y="0"/>
                </a:lnTo>
              </a:path>
            </a:pathLst>
          </a:custGeom>
          <a:ln w="54863">
            <a:solidFill>
              <a:schemeClr val="accent1"/>
            </a:solidFill>
          </a:ln>
        </p:spPr>
        <p:txBody>
          <a:bodyPr wrap="square" lIns="0" tIns="0" rIns="0" bIns="0" rtlCol="0"/>
          <a:lstStyle/>
          <a:p>
            <a:endParaRPr lang="en-US" dirty="0"/>
          </a:p>
        </p:txBody>
      </p:sp>
      <p:sp>
        <p:nvSpPr>
          <p:cNvPr id="16" name="Oval 15" descr="Blue circle">
            <a:extLst>
              <a:ext uri="{FF2B5EF4-FFF2-40B4-BE49-F238E27FC236}">
                <a16:creationId xmlns:a16="http://schemas.microsoft.com/office/drawing/2014/main" id="{4C69F61E-C019-5DD9-5E6B-F6A147221543}"/>
              </a:ext>
            </a:extLst>
          </p:cNvPr>
          <p:cNvSpPr/>
          <p:nvPr/>
        </p:nvSpPr>
        <p:spPr>
          <a:xfrm>
            <a:off x="7453828" y="2263765"/>
            <a:ext cx="2339036" cy="2339036"/>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26" descr="Blue circle">
            <a:extLst>
              <a:ext uri="{FF2B5EF4-FFF2-40B4-BE49-F238E27FC236}">
                <a16:creationId xmlns:a16="http://schemas.microsoft.com/office/drawing/2014/main" id="{48354ED0-9392-4301-B2D6-A5335876F77D}"/>
              </a:ext>
            </a:extLst>
          </p:cNvPr>
          <p:cNvSpPr/>
          <p:nvPr/>
        </p:nvSpPr>
        <p:spPr>
          <a:xfrm>
            <a:off x="2776891" y="2333355"/>
            <a:ext cx="2339036" cy="2339036"/>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Placeholder 4" descr="A person sitting at a table&#10;&#10;Description automatically generated with medium confidence">
            <a:extLst>
              <a:ext uri="{FF2B5EF4-FFF2-40B4-BE49-F238E27FC236}">
                <a16:creationId xmlns:a16="http://schemas.microsoft.com/office/drawing/2014/main" id="{B130721D-9B60-31D0-B77E-6EF2767F7858}"/>
              </a:ext>
            </a:extLst>
          </p:cNvPr>
          <p:cNvPicPr>
            <a:picLocks noGrp="1" noChangeAspect="1"/>
          </p:cNvPicPr>
          <p:nvPr>
            <p:ph type="pic" sz="quarter" idx="17"/>
          </p:nvPr>
        </p:nvPicPr>
        <p:blipFill>
          <a:blip r:embed="rId4">
            <a:extLst>
              <a:ext uri="{28A0092B-C50C-407E-A947-70E740481C1C}">
                <a14:useLocalDpi xmlns:a14="http://schemas.microsoft.com/office/drawing/2010/main" val="0"/>
              </a:ext>
            </a:extLst>
          </a:blip>
          <a:srcRect/>
          <a:stretch>
            <a:fillRect/>
          </a:stretch>
        </p:blipFill>
        <p:spPr>
          <a:xfrm>
            <a:off x="2949852" y="2498769"/>
            <a:ext cx="1994157" cy="1994157"/>
          </a:xfrm>
        </p:spPr>
      </p:pic>
      <p:sp>
        <p:nvSpPr>
          <p:cNvPr id="17" name="Oval 16" descr="Blue circle">
            <a:extLst>
              <a:ext uri="{FF2B5EF4-FFF2-40B4-BE49-F238E27FC236}">
                <a16:creationId xmlns:a16="http://schemas.microsoft.com/office/drawing/2014/main" id="{E4423CDC-529A-7C23-67A5-78739D289EB1}"/>
              </a:ext>
            </a:extLst>
          </p:cNvPr>
          <p:cNvSpPr/>
          <p:nvPr/>
        </p:nvSpPr>
        <p:spPr>
          <a:xfrm>
            <a:off x="850976" y="2310062"/>
            <a:ext cx="2339036" cy="2339036"/>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4" name="Picture Placeholder 23">
            <a:extLst>
              <a:ext uri="{FF2B5EF4-FFF2-40B4-BE49-F238E27FC236}">
                <a16:creationId xmlns:a16="http://schemas.microsoft.com/office/drawing/2014/main" id="{FFBD471E-C1C1-CB65-485D-B098B157E013}"/>
              </a:ext>
            </a:extLst>
          </p:cNvPr>
          <p:cNvPicPr>
            <a:picLocks noGrp="1" noChangeAspect="1"/>
          </p:cNvPicPr>
          <p:nvPr>
            <p:ph type="pic" sz="quarter" idx="14"/>
          </p:nvPr>
        </p:nvPicPr>
        <p:blipFill>
          <a:blip r:embed="rId5">
            <a:extLst>
              <a:ext uri="{28A0092B-C50C-407E-A947-70E740481C1C}">
                <a14:useLocalDpi xmlns:a14="http://schemas.microsoft.com/office/drawing/2010/main" val="0"/>
              </a:ext>
            </a:extLst>
          </a:blip>
          <a:srcRect t="549" b="549"/>
          <a:stretch>
            <a:fillRect/>
          </a:stretch>
        </p:blipFill>
        <p:spPr>
          <a:xfrm>
            <a:off x="1038247" y="2501538"/>
            <a:ext cx="1956083" cy="1956083"/>
          </a:xfrm>
        </p:spPr>
      </p:pic>
      <p:sp>
        <p:nvSpPr>
          <p:cNvPr id="8" name="Text Placeholder 42">
            <a:extLst>
              <a:ext uri="{FF2B5EF4-FFF2-40B4-BE49-F238E27FC236}">
                <a16:creationId xmlns:a16="http://schemas.microsoft.com/office/drawing/2014/main" id="{288D22B0-FBD0-562A-65AF-6BED495A17C6}"/>
              </a:ext>
            </a:extLst>
          </p:cNvPr>
          <p:cNvSpPr txBox="1">
            <a:spLocks/>
          </p:cNvSpPr>
          <p:nvPr/>
        </p:nvSpPr>
        <p:spPr>
          <a:xfrm>
            <a:off x="7217235" y="4734327"/>
            <a:ext cx="2700338" cy="73818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000" kern="1200">
                <a:solidFill>
                  <a:schemeClr val="bg1">
                    <a:lumMod val="9500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pPr>
            <a:r>
              <a:rPr lang="en-US" dirty="0"/>
              <a:t>HAFIZ TAHA</a:t>
            </a:r>
          </a:p>
          <a:p>
            <a:pPr>
              <a:lnSpc>
                <a:spcPct val="100000"/>
              </a:lnSpc>
              <a:spcBef>
                <a:spcPts val="0"/>
              </a:spcBef>
            </a:pPr>
            <a:r>
              <a:rPr lang="en-US" sz="1600" i="1" dirty="0">
                <a:solidFill>
                  <a:schemeClr val="bg2"/>
                </a:solidFill>
                <a:latin typeface="+mn-lt"/>
              </a:rPr>
              <a:t>STUDENT</a:t>
            </a:r>
          </a:p>
        </p:txBody>
      </p:sp>
      <p:sp>
        <p:nvSpPr>
          <p:cNvPr id="9" name="Text Placeholder 42">
            <a:extLst>
              <a:ext uri="{FF2B5EF4-FFF2-40B4-BE49-F238E27FC236}">
                <a16:creationId xmlns:a16="http://schemas.microsoft.com/office/drawing/2014/main" id="{46A281E1-B562-B0E7-59CB-B95BEF08EB3B}"/>
              </a:ext>
            </a:extLst>
          </p:cNvPr>
          <p:cNvSpPr txBox="1">
            <a:spLocks/>
          </p:cNvSpPr>
          <p:nvPr/>
        </p:nvSpPr>
        <p:spPr>
          <a:xfrm>
            <a:off x="9017179" y="4726624"/>
            <a:ext cx="2700338" cy="73818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000" kern="1200">
                <a:solidFill>
                  <a:schemeClr val="bg1">
                    <a:lumMod val="9500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pPr>
            <a:r>
              <a:rPr lang="en-US" dirty="0"/>
              <a:t>OMER SIDDIQUI</a:t>
            </a:r>
          </a:p>
          <a:p>
            <a:pPr>
              <a:lnSpc>
                <a:spcPct val="100000"/>
              </a:lnSpc>
              <a:spcBef>
                <a:spcPts val="0"/>
              </a:spcBef>
            </a:pPr>
            <a:r>
              <a:rPr lang="en-US" sz="1600" i="1" dirty="0">
                <a:solidFill>
                  <a:schemeClr val="bg2"/>
                </a:solidFill>
                <a:latin typeface="+mn-lt"/>
              </a:rPr>
              <a:t>STUDENT</a:t>
            </a:r>
          </a:p>
        </p:txBody>
      </p:sp>
      <p:pic>
        <p:nvPicPr>
          <p:cNvPr id="11" name="Picture 10" descr="A person with the arms crossed&#10;&#10;Description automatically generated with low confidence">
            <a:extLst>
              <a:ext uri="{FF2B5EF4-FFF2-40B4-BE49-F238E27FC236}">
                <a16:creationId xmlns:a16="http://schemas.microsoft.com/office/drawing/2014/main" id="{9D356E44-D184-590D-3EC9-41AFB4E37562}"/>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7634614" y="2410901"/>
            <a:ext cx="2028759" cy="1956083"/>
          </a:xfrm>
          <a:prstGeom prst="flowChartConnector">
            <a:avLst/>
          </a:prstGeom>
        </p:spPr>
      </p:pic>
      <p:sp>
        <p:nvSpPr>
          <p:cNvPr id="29" name="Oval 28" descr="Beige circle">
            <a:extLst>
              <a:ext uri="{FF2B5EF4-FFF2-40B4-BE49-F238E27FC236}">
                <a16:creationId xmlns:a16="http://schemas.microsoft.com/office/drawing/2014/main" id="{23AE393F-46ED-4451-AACA-7EC20B0EE16F}"/>
              </a:ext>
            </a:extLst>
          </p:cNvPr>
          <p:cNvSpPr/>
          <p:nvPr/>
        </p:nvSpPr>
        <p:spPr>
          <a:xfrm>
            <a:off x="4641484" y="1813529"/>
            <a:ext cx="3200170" cy="319912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descr="Blue circle">
            <a:extLst>
              <a:ext uri="{FF2B5EF4-FFF2-40B4-BE49-F238E27FC236}">
                <a16:creationId xmlns:a16="http://schemas.microsoft.com/office/drawing/2014/main" id="{69413B06-0A79-A0AB-2967-856200806F1C}"/>
              </a:ext>
            </a:extLst>
          </p:cNvPr>
          <p:cNvSpPr/>
          <p:nvPr/>
        </p:nvSpPr>
        <p:spPr>
          <a:xfrm>
            <a:off x="9091162" y="2277715"/>
            <a:ext cx="2339036" cy="2339036"/>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Picture 13" descr="A picture containing person, person, standing, indoor&#10;&#10;Description automatically generated">
            <a:extLst>
              <a:ext uri="{FF2B5EF4-FFF2-40B4-BE49-F238E27FC236}">
                <a16:creationId xmlns:a16="http://schemas.microsoft.com/office/drawing/2014/main" id="{C4C4552B-0162-CE2D-2B60-EB7595726919}"/>
              </a:ext>
            </a:extLst>
          </p:cNvPr>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9242148" y="2450052"/>
            <a:ext cx="2038429" cy="2010707"/>
          </a:xfrm>
          <a:prstGeom prst="flowChartConnector">
            <a:avLst/>
          </a:prstGeom>
        </p:spPr>
      </p:pic>
      <p:pic>
        <p:nvPicPr>
          <p:cNvPr id="12" name="Picture Placeholder 11">
            <a:extLst>
              <a:ext uri="{FF2B5EF4-FFF2-40B4-BE49-F238E27FC236}">
                <a16:creationId xmlns:a16="http://schemas.microsoft.com/office/drawing/2014/main" id="{E9DCAA76-D19F-B6E9-315E-1E171AB6686D}"/>
              </a:ext>
            </a:extLst>
          </p:cNvPr>
          <p:cNvPicPr>
            <a:picLocks noGrp="1" noChangeAspect="1"/>
          </p:cNvPicPr>
          <p:nvPr>
            <p:ph type="pic" sz="quarter" idx="16"/>
          </p:nvPr>
        </p:nvPicPr>
        <p:blipFill>
          <a:blip r:embed="rId8">
            <a:extLst>
              <a:ext uri="{28A0092B-C50C-407E-A947-70E740481C1C}">
                <a14:useLocalDpi xmlns:a14="http://schemas.microsoft.com/office/drawing/2010/main" val="0"/>
              </a:ext>
            </a:extLst>
          </a:blip>
          <a:srcRect t="1565" b="1565"/>
          <a:stretch>
            <a:fillRect/>
          </a:stretch>
        </p:blipFill>
        <p:spPr>
          <a:xfrm>
            <a:off x="5054605" y="2177927"/>
            <a:ext cx="2381385" cy="2381385"/>
          </a:xfrm>
        </p:spPr>
      </p:pic>
    </p:spTree>
    <p:extLst>
      <p:ext uri="{BB962C8B-B14F-4D97-AF65-F5344CB8AC3E}">
        <p14:creationId xmlns:p14="http://schemas.microsoft.com/office/powerpoint/2010/main" val="1065904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9"/>
                                        </p:tgtEl>
                                        <p:attrNameLst>
                                          <p:attrName>style.visibility</p:attrName>
                                        </p:attrNameLst>
                                      </p:cBhvr>
                                      <p:to>
                                        <p:strVal val="visible"/>
                                      </p:to>
                                    </p:set>
                                    <p:animEffect transition="in" filter="fade">
                                      <p:cBhvr>
                                        <p:cTn id="10" dur="500"/>
                                        <p:tgtEl>
                                          <p:spTgt spid="4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6"/>
                                        </p:tgtEl>
                                        <p:attrNameLst>
                                          <p:attrName>style.visibility</p:attrName>
                                        </p:attrNameLst>
                                      </p:cBhvr>
                                      <p:to>
                                        <p:strVal val="visible"/>
                                      </p:to>
                                    </p:set>
                                    <p:animEffect transition="in" filter="fade">
                                      <p:cBhvr>
                                        <p:cTn id="15" dur="500"/>
                                        <p:tgtEl>
                                          <p:spTgt spid="2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4"/>
                                        </p:tgtEl>
                                        <p:attrNameLst>
                                          <p:attrName>style.visibility</p:attrName>
                                        </p:attrNameLst>
                                      </p:cBhvr>
                                      <p:to>
                                        <p:strVal val="visible"/>
                                      </p:to>
                                    </p:set>
                                    <p:animEffect transition="in" filter="fade">
                                      <p:cBhvr>
                                        <p:cTn id="20" dur="500"/>
                                        <p:tgtEl>
                                          <p:spTgt spid="24"/>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500"/>
                                        <p:tgtEl>
                                          <p:spTgt spid="17"/>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42">
                                            <p:txEl>
                                              <p:pRg st="0" end="0"/>
                                            </p:txEl>
                                          </p:spTgt>
                                        </p:tgtEl>
                                        <p:attrNameLst>
                                          <p:attrName>style.visibility</p:attrName>
                                        </p:attrNameLst>
                                      </p:cBhvr>
                                      <p:to>
                                        <p:strVal val="visible"/>
                                      </p:to>
                                    </p:set>
                                    <p:animEffect transition="in" filter="fade">
                                      <p:cBhvr>
                                        <p:cTn id="26" dur="500"/>
                                        <p:tgtEl>
                                          <p:spTgt spid="42">
                                            <p:txEl>
                                              <p:pRg st="0" end="0"/>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42">
                                            <p:txEl>
                                              <p:pRg st="1" end="1"/>
                                            </p:txEl>
                                          </p:spTgt>
                                        </p:tgtEl>
                                        <p:attrNameLst>
                                          <p:attrName>style.visibility</p:attrName>
                                        </p:attrNameLst>
                                      </p:cBhvr>
                                      <p:to>
                                        <p:strVal val="visible"/>
                                      </p:to>
                                    </p:set>
                                    <p:animEffect transition="in" filter="fade">
                                      <p:cBhvr>
                                        <p:cTn id="29" dur="500"/>
                                        <p:tgtEl>
                                          <p:spTgt spid="42">
                                            <p:txEl>
                                              <p:pRg st="1" end="1"/>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27"/>
                                        </p:tgtEl>
                                        <p:attrNameLst>
                                          <p:attrName>style.visibility</p:attrName>
                                        </p:attrNameLst>
                                      </p:cBhvr>
                                      <p:to>
                                        <p:strVal val="visible"/>
                                      </p:to>
                                    </p:set>
                                    <p:animEffect transition="in" filter="fade">
                                      <p:cBhvr>
                                        <p:cTn id="34" dur="500"/>
                                        <p:tgtEl>
                                          <p:spTgt spid="27"/>
                                        </p:tgtEl>
                                      </p:cBhvr>
                                    </p:animEffect>
                                  </p:childTnLst>
                                </p:cTn>
                              </p:par>
                              <p:par>
                                <p:cTn id="35" presetID="10" presetClass="entr" presetSubtype="0" fill="hold" nodeType="with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fade">
                                      <p:cBhvr>
                                        <p:cTn id="37" dur="500"/>
                                        <p:tgtEl>
                                          <p:spTgt spid="5"/>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43">
                                            <p:txEl>
                                              <p:pRg st="0" end="0"/>
                                            </p:txEl>
                                          </p:spTgt>
                                        </p:tgtEl>
                                        <p:attrNameLst>
                                          <p:attrName>style.visibility</p:attrName>
                                        </p:attrNameLst>
                                      </p:cBhvr>
                                      <p:to>
                                        <p:strVal val="visible"/>
                                      </p:to>
                                    </p:set>
                                    <p:animEffect transition="in" filter="fade">
                                      <p:cBhvr>
                                        <p:cTn id="40" dur="500"/>
                                        <p:tgtEl>
                                          <p:spTgt spid="43">
                                            <p:txEl>
                                              <p:pRg st="0" end="0"/>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43">
                                            <p:txEl>
                                              <p:pRg st="1" end="1"/>
                                            </p:txEl>
                                          </p:spTgt>
                                        </p:tgtEl>
                                        <p:attrNameLst>
                                          <p:attrName>style.visibility</p:attrName>
                                        </p:attrNameLst>
                                      </p:cBhvr>
                                      <p:to>
                                        <p:strVal val="visible"/>
                                      </p:to>
                                    </p:set>
                                    <p:animEffect transition="in" filter="fade">
                                      <p:cBhvr>
                                        <p:cTn id="43" dur="500"/>
                                        <p:tgtEl>
                                          <p:spTgt spid="43">
                                            <p:txEl>
                                              <p:pRg st="1" end="1"/>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18"/>
                                        </p:tgtEl>
                                        <p:attrNameLst>
                                          <p:attrName>style.visibility</p:attrName>
                                        </p:attrNameLst>
                                      </p:cBhvr>
                                      <p:to>
                                        <p:strVal val="visible"/>
                                      </p:to>
                                    </p:set>
                                    <p:animEffect transition="in" filter="fade">
                                      <p:cBhvr>
                                        <p:cTn id="48" dur="500"/>
                                        <p:tgtEl>
                                          <p:spTgt spid="18"/>
                                        </p:tgtEl>
                                      </p:cBhvr>
                                    </p:animEffect>
                                  </p:childTnLst>
                                </p:cTn>
                              </p:par>
                              <p:par>
                                <p:cTn id="49" presetID="10" presetClass="entr" presetSubtype="0" fill="hold" nodeType="withEffect">
                                  <p:stCondLst>
                                    <p:cond delay="0"/>
                                  </p:stCondLst>
                                  <p:childTnLst>
                                    <p:set>
                                      <p:cBhvr>
                                        <p:cTn id="50" dur="1" fill="hold">
                                          <p:stCondLst>
                                            <p:cond delay="0"/>
                                          </p:stCondLst>
                                        </p:cTn>
                                        <p:tgtEl>
                                          <p:spTgt spid="14"/>
                                        </p:tgtEl>
                                        <p:attrNameLst>
                                          <p:attrName>style.visibility</p:attrName>
                                        </p:attrNameLst>
                                      </p:cBhvr>
                                      <p:to>
                                        <p:strVal val="visible"/>
                                      </p:to>
                                    </p:set>
                                    <p:animEffect transition="in" filter="fade">
                                      <p:cBhvr>
                                        <p:cTn id="51" dur="500"/>
                                        <p:tgtEl>
                                          <p:spTgt spid="14"/>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9"/>
                                        </p:tgtEl>
                                        <p:attrNameLst>
                                          <p:attrName>style.visibility</p:attrName>
                                        </p:attrNameLst>
                                      </p:cBhvr>
                                      <p:to>
                                        <p:strVal val="visible"/>
                                      </p:to>
                                    </p:set>
                                    <p:animEffect transition="in" filter="fade">
                                      <p:cBhvr>
                                        <p:cTn id="54" dur="500"/>
                                        <p:tgtEl>
                                          <p:spTgt spid="9"/>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16"/>
                                        </p:tgtEl>
                                        <p:attrNameLst>
                                          <p:attrName>style.visibility</p:attrName>
                                        </p:attrNameLst>
                                      </p:cBhvr>
                                      <p:to>
                                        <p:strVal val="visible"/>
                                      </p:to>
                                    </p:set>
                                    <p:animEffect transition="in" filter="fade">
                                      <p:cBhvr>
                                        <p:cTn id="59" dur="500"/>
                                        <p:tgtEl>
                                          <p:spTgt spid="16"/>
                                        </p:tgtEl>
                                      </p:cBhvr>
                                    </p:animEffect>
                                  </p:childTnLst>
                                </p:cTn>
                              </p:par>
                              <p:par>
                                <p:cTn id="60" presetID="10" presetClass="entr" presetSubtype="0" fill="hold" nodeType="withEffect">
                                  <p:stCondLst>
                                    <p:cond delay="0"/>
                                  </p:stCondLst>
                                  <p:childTnLst>
                                    <p:set>
                                      <p:cBhvr>
                                        <p:cTn id="61" dur="1" fill="hold">
                                          <p:stCondLst>
                                            <p:cond delay="0"/>
                                          </p:stCondLst>
                                        </p:cTn>
                                        <p:tgtEl>
                                          <p:spTgt spid="11"/>
                                        </p:tgtEl>
                                        <p:attrNameLst>
                                          <p:attrName>style.visibility</p:attrName>
                                        </p:attrNameLst>
                                      </p:cBhvr>
                                      <p:to>
                                        <p:strVal val="visible"/>
                                      </p:to>
                                    </p:set>
                                    <p:animEffect transition="in" filter="fade">
                                      <p:cBhvr>
                                        <p:cTn id="62" dur="500"/>
                                        <p:tgtEl>
                                          <p:spTgt spid="11"/>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8"/>
                                        </p:tgtEl>
                                        <p:attrNameLst>
                                          <p:attrName>style.visibility</p:attrName>
                                        </p:attrNameLst>
                                      </p:cBhvr>
                                      <p:to>
                                        <p:strVal val="visible"/>
                                      </p:to>
                                    </p:set>
                                    <p:animEffect transition="in" filter="fade">
                                      <p:cBhvr>
                                        <p:cTn id="65" dur="500"/>
                                        <p:tgtEl>
                                          <p:spTgt spid="8"/>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29"/>
                                        </p:tgtEl>
                                        <p:attrNameLst>
                                          <p:attrName>style.visibility</p:attrName>
                                        </p:attrNameLst>
                                      </p:cBhvr>
                                      <p:to>
                                        <p:strVal val="visible"/>
                                      </p:to>
                                    </p:set>
                                    <p:animEffect transition="in" filter="fade">
                                      <p:cBhvr>
                                        <p:cTn id="70" dur="500"/>
                                        <p:tgtEl>
                                          <p:spTgt spid="29"/>
                                        </p:tgtEl>
                                      </p:cBhvr>
                                    </p:animEffect>
                                  </p:childTnLst>
                                </p:cTn>
                              </p:par>
                              <p:par>
                                <p:cTn id="71" presetID="10" presetClass="entr" presetSubtype="0" fill="hold" nodeType="withEffect">
                                  <p:stCondLst>
                                    <p:cond delay="0"/>
                                  </p:stCondLst>
                                  <p:childTnLst>
                                    <p:set>
                                      <p:cBhvr>
                                        <p:cTn id="72" dur="1" fill="hold">
                                          <p:stCondLst>
                                            <p:cond delay="0"/>
                                          </p:stCondLst>
                                        </p:cTn>
                                        <p:tgtEl>
                                          <p:spTgt spid="12"/>
                                        </p:tgtEl>
                                        <p:attrNameLst>
                                          <p:attrName>style.visibility</p:attrName>
                                        </p:attrNameLst>
                                      </p:cBhvr>
                                      <p:to>
                                        <p:strVal val="visible"/>
                                      </p:to>
                                    </p:set>
                                    <p:animEffect transition="in" filter="fade">
                                      <p:cBhvr>
                                        <p:cTn id="73" dur="500"/>
                                        <p:tgtEl>
                                          <p:spTgt spid="12"/>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44">
                                            <p:txEl>
                                              <p:pRg st="0" end="0"/>
                                            </p:txEl>
                                          </p:spTgt>
                                        </p:tgtEl>
                                        <p:attrNameLst>
                                          <p:attrName>style.visibility</p:attrName>
                                        </p:attrNameLst>
                                      </p:cBhvr>
                                      <p:to>
                                        <p:strVal val="visible"/>
                                      </p:to>
                                    </p:set>
                                    <p:animEffect transition="in" filter="fade">
                                      <p:cBhvr>
                                        <p:cTn id="76" dur="500"/>
                                        <p:tgtEl>
                                          <p:spTgt spid="44">
                                            <p:txEl>
                                              <p:pRg st="0" end="0"/>
                                            </p:txEl>
                                          </p:spTgt>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44">
                                            <p:txEl>
                                              <p:pRg st="1" end="1"/>
                                            </p:txEl>
                                          </p:spTgt>
                                        </p:tgtEl>
                                        <p:attrNameLst>
                                          <p:attrName>style.visibility</p:attrName>
                                        </p:attrNameLst>
                                      </p:cBhvr>
                                      <p:to>
                                        <p:strVal val="visible"/>
                                      </p:to>
                                    </p:set>
                                    <p:animEffect transition="in" filter="fade">
                                      <p:cBhvr>
                                        <p:cTn id="79" dur="500"/>
                                        <p:tgtEl>
                                          <p:spTgt spid="4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4" grpId="0"/>
      <p:bldP spid="42" grpId="0" uiExpand="1" build="p"/>
      <p:bldP spid="43" grpId="0" uiExpand="1" build="p"/>
      <p:bldP spid="44" grpId="0" uiExpand="1" build="p"/>
      <p:bldP spid="49" grpId="0" animBg="1"/>
      <p:bldP spid="16" grpId="0" animBg="1"/>
      <p:bldP spid="27" grpId="0" animBg="1"/>
      <p:bldP spid="17" grpId="0" animBg="1"/>
      <p:bldP spid="8" grpId="0"/>
      <p:bldP spid="9" grpId="0"/>
      <p:bldP spid="29" grpId="0" animBg="1"/>
      <p:bldP spid="18"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4D1468C-837B-4341-7502-CCEACE5A0098}"/>
              </a:ext>
            </a:extLst>
          </p:cNvPr>
          <p:cNvPicPr>
            <a:picLocks noChangeAspect="1"/>
          </p:cNvPicPr>
          <p:nvPr/>
        </p:nvPicPr>
        <p:blipFill>
          <a:blip r:embed="rId2"/>
          <a:stretch>
            <a:fillRect/>
          </a:stretch>
        </p:blipFill>
        <p:spPr>
          <a:xfrm>
            <a:off x="0" y="0"/>
            <a:ext cx="12192000" cy="6861688"/>
          </a:xfrm>
          <a:prstGeom prst="rect">
            <a:avLst/>
          </a:prstGeom>
        </p:spPr>
      </p:pic>
      <p:sp>
        <p:nvSpPr>
          <p:cNvPr id="3" name="Slide Number Placeholder 2">
            <a:extLst>
              <a:ext uri="{FF2B5EF4-FFF2-40B4-BE49-F238E27FC236}">
                <a16:creationId xmlns:a16="http://schemas.microsoft.com/office/drawing/2014/main" id="{DFFAE6CA-F072-6863-75AD-EB3755D10C4C}"/>
              </a:ext>
            </a:extLst>
          </p:cNvPr>
          <p:cNvSpPr>
            <a:spLocks noGrp="1"/>
          </p:cNvSpPr>
          <p:nvPr>
            <p:ph type="sldNum" sz="quarter" idx="12"/>
          </p:nvPr>
        </p:nvSpPr>
        <p:spPr/>
        <p:txBody>
          <a:bodyPr/>
          <a:lstStyle/>
          <a:p>
            <a:fld id="{82EE24B5-652C-4DB5-B7C3-B5BBEC1280B1}" type="slidenum">
              <a:rPr lang="en-US" smtClean="0"/>
              <a:t>20</a:t>
            </a:fld>
            <a:endParaRPr lang="en-US" dirty="0"/>
          </a:p>
        </p:txBody>
      </p:sp>
    </p:spTree>
    <p:extLst>
      <p:ext uri="{BB962C8B-B14F-4D97-AF65-F5344CB8AC3E}">
        <p14:creationId xmlns:p14="http://schemas.microsoft.com/office/powerpoint/2010/main" val="4248469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FFAE6CA-F072-6863-75AD-EB3755D10C4C}"/>
              </a:ext>
            </a:extLst>
          </p:cNvPr>
          <p:cNvSpPr>
            <a:spLocks noGrp="1"/>
          </p:cNvSpPr>
          <p:nvPr>
            <p:ph type="sldNum" sz="quarter" idx="12"/>
          </p:nvPr>
        </p:nvSpPr>
        <p:spPr/>
        <p:txBody>
          <a:bodyPr/>
          <a:lstStyle/>
          <a:p>
            <a:fld id="{82EE24B5-652C-4DB5-B7C3-B5BBEC1280B1}" type="slidenum">
              <a:rPr lang="en-US" smtClean="0"/>
              <a:t>21</a:t>
            </a:fld>
            <a:endParaRPr lang="en-US" dirty="0"/>
          </a:p>
        </p:txBody>
      </p:sp>
      <p:pic>
        <p:nvPicPr>
          <p:cNvPr id="5" name="Picture 4">
            <a:extLst>
              <a:ext uri="{FF2B5EF4-FFF2-40B4-BE49-F238E27FC236}">
                <a16:creationId xmlns:a16="http://schemas.microsoft.com/office/drawing/2014/main" id="{294394AB-B74F-9422-862C-D160110E46A9}"/>
              </a:ext>
            </a:extLst>
          </p:cNvPr>
          <p:cNvPicPr>
            <a:picLocks noChangeAspect="1"/>
          </p:cNvPicPr>
          <p:nvPr/>
        </p:nvPicPr>
        <p:blipFill>
          <a:blip r:embed="rId2"/>
          <a:stretch>
            <a:fillRect/>
          </a:stretch>
        </p:blipFill>
        <p:spPr>
          <a:xfrm>
            <a:off x="0" y="-1"/>
            <a:ext cx="12192000" cy="6858001"/>
          </a:xfrm>
          <a:prstGeom prst="rect">
            <a:avLst/>
          </a:prstGeom>
        </p:spPr>
      </p:pic>
    </p:spTree>
    <p:extLst>
      <p:ext uri="{BB962C8B-B14F-4D97-AF65-F5344CB8AC3E}">
        <p14:creationId xmlns:p14="http://schemas.microsoft.com/office/powerpoint/2010/main" val="17069794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FFAE6CA-F072-6863-75AD-EB3755D10C4C}"/>
              </a:ext>
            </a:extLst>
          </p:cNvPr>
          <p:cNvSpPr>
            <a:spLocks noGrp="1"/>
          </p:cNvSpPr>
          <p:nvPr>
            <p:ph type="sldNum" sz="quarter" idx="12"/>
          </p:nvPr>
        </p:nvSpPr>
        <p:spPr/>
        <p:txBody>
          <a:bodyPr/>
          <a:lstStyle/>
          <a:p>
            <a:fld id="{82EE24B5-652C-4DB5-B7C3-B5BBEC1280B1}" type="slidenum">
              <a:rPr lang="en-US" smtClean="0"/>
              <a:t>22</a:t>
            </a:fld>
            <a:endParaRPr lang="en-US" dirty="0"/>
          </a:p>
        </p:txBody>
      </p:sp>
      <p:pic>
        <p:nvPicPr>
          <p:cNvPr id="4" name="Picture 3">
            <a:extLst>
              <a:ext uri="{FF2B5EF4-FFF2-40B4-BE49-F238E27FC236}">
                <a16:creationId xmlns:a16="http://schemas.microsoft.com/office/drawing/2014/main" id="{9D151399-7069-5F29-FC74-3D7F7544C445}"/>
              </a:ext>
            </a:extLst>
          </p:cNvPr>
          <p:cNvPicPr>
            <a:picLocks noChangeAspect="1"/>
          </p:cNvPicPr>
          <p:nvPr/>
        </p:nvPicPr>
        <p:blipFill>
          <a:blip r:embed="rId2"/>
          <a:stretch>
            <a:fillRect/>
          </a:stretch>
        </p:blipFill>
        <p:spPr>
          <a:xfrm>
            <a:off x="0" y="19050"/>
            <a:ext cx="12192000" cy="6850656"/>
          </a:xfrm>
          <a:prstGeom prst="rect">
            <a:avLst/>
          </a:prstGeom>
        </p:spPr>
      </p:pic>
    </p:spTree>
    <p:extLst>
      <p:ext uri="{BB962C8B-B14F-4D97-AF65-F5344CB8AC3E}">
        <p14:creationId xmlns:p14="http://schemas.microsoft.com/office/powerpoint/2010/main" val="42732507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FFAE6CA-F072-6863-75AD-EB3755D10C4C}"/>
              </a:ext>
            </a:extLst>
          </p:cNvPr>
          <p:cNvSpPr>
            <a:spLocks noGrp="1"/>
          </p:cNvSpPr>
          <p:nvPr>
            <p:ph type="sldNum" sz="quarter" idx="12"/>
          </p:nvPr>
        </p:nvSpPr>
        <p:spPr/>
        <p:txBody>
          <a:bodyPr/>
          <a:lstStyle/>
          <a:p>
            <a:fld id="{82EE24B5-652C-4DB5-B7C3-B5BBEC1280B1}" type="slidenum">
              <a:rPr lang="en-US" smtClean="0"/>
              <a:t>23</a:t>
            </a:fld>
            <a:endParaRPr lang="en-US" dirty="0"/>
          </a:p>
        </p:txBody>
      </p:sp>
      <p:pic>
        <p:nvPicPr>
          <p:cNvPr id="4" name="Picture 3">
            <a:extLst>
              <a:ext uri="{FF2B5EF4-FFF2-40B4-BE49-F238E27FC236}">
                <a16:creationId xmlns:a16="http://schemas.microsoft.com/office/drawing/2014/main" id="{8726002D-3BD4-A9F9-0AC1-36DE0C8C529E}"/>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6623114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FFAE6CA-F072-6863-75AD-EB3755D10C4C}"/>
              </a:ext>
            </a:extLst>
          </p:cNvPr>
          <p:cNvSpPr>
            <a:spLocks noGrp="1"/>
          </p:cNvSpPr>
          <p:nvPr>
            <p:ph type="sldNum" sz="quarter" idx="12"/>
          </p:nvPr>
        </p:nvSpPr>
        <p:spPr/>
        <p:txBody>
          <a:bodyPr/>
          <a:lstStyle/>
          <a:p>
            <a:fld id="{82EE24B5-652C-4DB5-B7C3-B5BBEC1280B1}" type="slidenum">
              <a:rPr lang="en-US" smtClean="0"/>
              <a:t>24</a:t>
            </a:fld>
            <a:endParaRPr lang="en-US" dirty="0"/>
          </a:p>
        </p:txBody>
      </p:sp>
      <p:pic>
        <p:nvPicPr>
          <p:cNvPr id="4" name="Picture 3">
            <a:extLst>
              <a:ext uri="{FF2B5EF4-FFF2-40B4-BE49-F238E27FC236}">
                <a16:creationId xmlns:a16="http://schemas.microsoft.com/office/drawing/2014/main" id="{FDBC7A48-B01B-02D3-ABDF-C3487B5EC884}"/>
              </a:ext>
            </a:extLst>
          </p:cNvPr>
          <p:cNvPicPr>
            <a:picLocks noChangeAspect="1"/>
          </p:cNvPicPr>
          <p:nvPr/>
        </p:nvPicPr>
        <p:blipFill>
          <a:blip r:embed="rId2"/>
          <a:stretch>
            <a:fillRect/>
          </a:stretch>
        </p:blipFill>
        <p:spPr>
          <a:xfrm>
            <a:off x="0" y="0"/>
            <a:ext cx="12192000" cy="6854825"/>
          </a:xfrm>
          <a:prstGeom prst="rect">
            <a:avLst/>
          </a:prstGeom>
        </p:spPr>
      </p:pic>
    </p:spTree>
    <p:extLst>
      <p:ext uri="{BB962C8B-B14F-4D97-AF65-F5344CB8AC3E}">
        <p14:creationId xmlns:p14="http://schemas.microsoft.com/office/powerpoint/2010/main" val="2336115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D5537408-2125-4CE5-92A7-F7E0FCBA31D0}"/>
              </a:ext>
            </a:extLst>
          </p:cNvPr>
          <p:cNvSpPr txBox="1">
            <a:spLocks/>
          </p:cNvSpPr>
          <p:nvPr/>
        </p:nvSpPr>
        <p:spPr>
          <a:xfrm>
            <a:off x="-1" y="1341439"/>
            <a:ext cx="6348413" cy="4140200"/>
          </a:xfrm>
          <a:prstGeom prst="rect">
            <a:avLst/>
          </a:prstGeom>
          <a:solidFill>
            <a:schemeClr val="accent2"/>
          </a:solidFill>
        </p:spPr>
        <p:txBody>
          <a:bodyPr lIns="1548000" tIns="216000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1100"/>
              </a:spcBef>
              <a:buFont typeface="Arial" panose="020B0604020202020204" pitchFamily="34" charset="0"/>
              <a:buNone/>
            </a:pPr>
            <a:endParaRPr lang="en-US" sz="2500" b="1" i="1" dirty="0">
              <a:solidFill>
                <a:schemeClr val="bg2">
                  <a:lumMod val="20000"/>
                  <a:lumOff val="80000"/>
                  <a:alpha val="75000"/>
                </a:schemeClr>
              </a:solidFill>
              <a:cs typeface="Arial"/>
            </a:endParaRPr>
          </a:p>
          <a:p>
            <a:pPr marL="0" indent="0">
              <a:lnSpc>
                <a:spcPct val="125000"/>
              </a:lnSpc>
              <a:buFont typeface="Arial" panose="020B0604020202020204" pitchFamily="34" charset="0"/>
              <a:buNone/>
            </a:pPr>
            <a:endParaRPr lang="en-US" sz="2500" b="1" dirty="0">
              <a:solidFill>
                <a:schemeClr val="bg2">
                  <a:alpha val="50000"/>
                </a:schemeClr>
              </a:solidFill>
            </a:endParaRPr>
          </a:p>
        </p:txBody>
      </p:sp>
      <p:sp>
        <p:nvSpPr>
          <p:cNvPr id="6" name="object 6" descr="Beige rectangle">
            <a:extLst>
              <a:ext uri="{FF2B5EF4-FFF2-40B4-BE49-F238E27FC236}">
                <a16:creationId xmlns:a16="http://schemas.microsoft.com/office/drawing/2014/main" id="{B0C70F64-F3E5-413B-AF4F-E15CE944B761}"/>
              </a:ext>
            </a:extLst>
          </p:cNvPr>
          <p:cNvSpPr/>
          <p:nvPr/>
        </p:nvSpPr>
        <p:spPr>
          <a:xfrm>
            <a:off x="931203" y="3877881"/>
            <a:ext cx="4176000" cy="0"/>
          </a:xfrm>
          <a:custGeom>
            <a:avLst/>
            <a:gdLst/>
            <a:ahLst/>
            <a:cxnLst/>
            <a:rect l="l" t="t" r="r" b="b"/>
            <a:pathLst>
              <a:path w="4206240">
                <a:moveTo>
                  <a:pt x="0" y="0"/>
                </a:moveTo>
                <a:lnTo>
                  <a:pt x="4206240" y="0"/>
                </a:lnTo>
              </a:path>
            </a:pathLst>
          </a:custGeom>
          <a:ln w="54863">
            <a:solidFill>
              <a:schemeClr val="accent1"/>
            </a:solidFill>
          </a:ln>
        </p:spPr>
        <p:txBody>
          <a:bodyPr wrap="square" lIns="0" tIns="0" rIns="0" bIns="0" rtlCol="0"/>
          <a:lstStyle/>
          <a:p>
            <a:endParaRPr lang="en-US" dirty="0"/>
          </a:p>
        </p:txBody>
      </p:sp>
      <p:sp>
        <p:nvSpPr>
          <p:cNvPr id="2" name="Title 1">
            <a:extLst>
              <a:ext uri="{FF2B5EF4-FFF2-40B4-BE49-F238E27FC236}">
                <a16:creationId xmlns:a16="http://schemas.microsoft.com/office/drawing/2014/main" id="{1BD43A5E-77DF-44FD-800D-158434A3ABC6}"/>
              </a:ext>
            </a:extLst>
          </p:cNvPr>
          <p:cNvSpPr>
            <a:spLocks noGrp="1"/>
          </p:cNvSpPr>
          <p:nvPr>
            <p:ph type="title"/>
          </p:nvPr>
        </p:nvSpPr>
        <p:spPr>
          <a:xfrm>
            <a:off x="838200" y="2684539"/>
            <a:ext cx="4859215" cy="1325563"/>
          </a:xfrm>
        </p:spPr>
        <p:txBody>
          <a:bodyPr>
            <a:normAutofit/>
          </a:bodyPr>
          <a:lstStyle/>
          <a:p>
            <a:r>
              <a:rPr lang="en-US" sz="5000" dirty="0">
                <a:solidFill>
                  <a:schemeClr val="bg1"/>
                </a:solidFill>
              </a:rPr>
              <a:t>THANK YOU!</a:t>
            </a:r>
            <a:endParaRPr lang="en-US" sz="5000" dirty="0"/>
          </a:p>
        </p:txBody>
      </p:sp>
      <p:sp>
        <p:nvSpPr>
          <p:cNvPr id="3" name="Oval 2">
            <a:extLst>
              <a:ext uri="{FF2B5EF4-FFF2-40B4-BE49-F238E27FC236}">
                <a16:creationId xmlns:a16="http://schemas.microsoft.com/office/drawing/2014/main" id="{03CFD164-F2A2-58D2-5FCC-393FCB0B5B0F}"/>
              </a:ext>
            </a:extLst>
          </p:cNvPr>
          <p:cNvSpPr/>
          <p:nvPr/>
        </p:nvSpPr>
        <p:spPr>
          <a:xfrm>
            <a:off x="7360920" y="1517650"/>
            <a:ext cx="3794760" cy="379476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Oval 6">
            <a:extLst>
              <a:ext uri="{FF2B5EF4-FFF2-40B4-BE49-F238E27FC236}">
                <a16:creationId xmlns:a16="http://schemas.microsoft.com/office/drawing/2014/main" id="{08681AE6-DF8C-3BFF-25F1-606B12DA5549}"/>
              </a:ext>
            </a:extLst>
          </p:cNvPr>
          <p:cNvSpPr/>
          <p:nvPr/>
        </p:nvSpPr>
        <p:spPr>
          <a:xfrm>
            <a:off x="8195310" y="2514600"/>
            <a:ext cx="697230" cy="69723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Oval 10">
            <a:extLst>
              <a:ext uri="{FF2B5EF4-FFF2-40B4-BE49-F238E27FC236}">
                <a16:creationId xmlns:a16="http://schemas.microsoft.com/office/drawing/2014/main" id="{986517E9-F372-FE2D-C379-3CCC4C8EEA51}"/>
              </a:ext>
            </a:extLst>
          </p:cNvPr>
          <p:cNvSpPr/>
          <p:nvPr/>
        </p:nvSpPr>
        <p:spPr>
          <a:xfrm>
            <a:off x="9825038" y="2514600"/>
            <a:ext cx="697230" cy="69723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Arc 12">
            <a:extLst>
              <a:ext uri="{FF2B5EF4-FFF2-40B4-BE49-F238E27FC236}">
                <a16:creationId xmlns:a16="http://schemas.microsoft.com/office/drawing/2014/main" id="{65C7A370-CAF5-7734-0D79-42F5044E8A23}"/>
              </a:ext>
            </a:extLst>
          </p:cNvPr>
          <p:cNvSpPr/>
          <p:nvPr/>
        </p:nvSpPr>
        <p:spPr>
          <a:xfrm rot="8111660">
            <a:off x="7889567" y="1543427"/>
            <a:ext cx="2978224" cy="2978224"/>
          </a:xfrm>
          <a:prstGeom prst="arc">
            <a:avLst/>
          </a:prstGeom>
          <a:ln w="76200">
            <a:solidFill>
              <a:srgbClr val="40404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Tree>
    <p:extLst>
      <p:ext uri="{BB962C8B-B14F-4D97-AF65-F5344CB8AC3E}">
        <p14:creationId xmlns:p14="http://schemas.microsoft.com/office/powerpoint/2010/main" val="14869512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grpId="0" nodeType="click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wipe(down)">
                                      <p:cBhvr>
                                        <p:cTn id="26"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 grpId="0"/>
      <p:bldP spid="3" grpId="0" animBg="1"/>
      <p:bldP spid="7" grpId="0" animBg="1"/>
      <p:bldP spid="11" grpId="0" animBg="1"/>
      <p:bldP spid="13"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08E06A0-685B-0639-E5FD-2ED51737A9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49" y="0"/>
            <a:ext cx="6764884" cy="6858000"/>
          </a:xfrm>
          <a:prstGeom prst="rect">
            <a:avLst/>
          </a:prstGeom>
        </p:spPr>
      </p:pic>
      <p:sp>
        <p:nvSpPr>
          <p:cNvPr id="5" name="object 3" descr="Beige rectangle">
            <a:extLst>
              <a:ext uri="{FF2B5EF4-FFF2-40B4-BE49-F238E27FC236}">
                <a16:creationId xmlns:a16="http://schemas.microsoft.com/office/drawing/2014/main" id="{DCF29767-6635-4A46-AB77-672CC90C6FBE}"/>
              </a:ext>
            </a:extLst>
          </p:cNvPr>
          <p:cNvSpPr/>
          <p:nvPr/>
        </p:nvSpPr>
        <p:spPr>
          <a:xfrm>
            <a:off x="8181340" y="904875"/>
            <a:ext cx="4010660" cy="4933950"/>
          </a:xfrm>
          <a:custGeom>
            <a:avLst/>
            <a:gdLst/>
            <a:ahLst/>
            <a:cxnLst/>
            <a:rect l="l" t="t" r="r" b="b"/>
            <a:pathLst>
              <a:path w="4010659" h="333375">
                <a:moveTo>
                  <a:pt x="0" y="333006"/>
                </a:moveTo>
                <a:lnTo>
                  <a:pt x="4010367" y="333006"/>
                </a:lnTo>
                <a:lnTo>
                  <a:pt x="4010367" y="0"/>
                </a:lnTo>
                <a:lnTo>
                  <a:pt x="0" y="0"/>
                </a:lnTo>
                <a:lnTo>
                  <a:pt x="0" y="333006"/>
                </a:lnTo>
                <a:close/>
              </a:path>
            </a:pathLst>
          </a:custGeom>
          <a:solidFill>
            <a:schemeClr val="accent1"/>
          </a:solidFill>
        </p:spPr>
        <p:txBody>
          <a:bodyPr wrap="square" lIns="0" tIns="0" rIns="0" bIns="0" rtlCol="0"/>
          <a:lstStyle/>
          <a:p>
            <a:endParaRPr lang="en-US" dirty="0"/>
          </a:p>
        </p:txBody>
      </p:sp>
      <p:sp>
        <p:nvSpPr>
          <p:cNvPr id="6" name="object 6" descr="Blue rectangle">
            <a:extLst>
              <a:ext uri="{FF2B5EF4-FFF2-40B4-BE49-F238E27FC236}">
                <a16:creationId xmlns:a16="http://schemas.microsoft.com/office/drawing/2014/main" id="{9FABC344-E043-45BE-8588-06C658DBCE70}"/>
              </a:ext>
            </a:extLst>
          </p:cNvPr>
          <p:cNvSpPr/>
          <p:nvPr/>
        </p:nvSpPr>
        <p:spPr>
          <a:xfrm>
            <a:off x="5502275" y="1143000"/>
            <a:ext cx="6689725" cy="4514850"/>
          </a:xfrm>
          <a:custGeom>
            <a:avLst/>
            <a:gdLst/>
            <a:ahLst/>
            <a:cxnLst/>
            <a:rect l="l" t="t" r="r" b="b"/>
            <a:pathLst>
              <a:path w="6689725" h="3528060">
                <a:moveTo>
                  <a:pt x="0" y="3527996"/>
                </a:moveTo>
                <a:lnTo>
                  <a:pt x="6689648" y="3527996"/>
                </a:lnTo>
                <a:lnTo>
                  <a:pt x="6689648" y="0"/>
                </a:lnTo>
                <a:lnTo>
                  <a:pt x="0" y="0"/>
                </a:lnTo>
                <a:lnTo>
                  <a:pt x="0" y="3527996"/>
                </a:lnTo>
                <a:close/>
              </a:path>
            </a:pathLst>
          </a:custGeom>
          <a:solidFill>
            <a:schemeClr val="accent2"/>
          </a:solidFill>
        </p:spPr>
        <p:txBody>
          <a:bodyPr wrap="square" lIns="0" tIns="0" rIns="0" bIns="0" rtlCol="0"/>
          <a:lstStyle/>
          <a:p>
            <a:endParaRPr lang="en-US" dirty="0"/>
          </a:p>
        </p:txBody>
      </p:sp>
      <p:sp>
        <p:nvSpPr>
          <p:cNvPr id="2" name="Title 1">
            <a:extLst>
              <a:ext uri="{FF2B5EF4-FFF2-40B4-BE49-F238E27FC236}">
                <a16:creationId xmlns:a16="http://schemas.microsoft.com/office/drawing/2014/main" id="{345C5720-51D4-4632-91CD-936B8AB96750}"/>
              </a:ext>
            </a:extLst>
          </p:cNvPr>
          <p:cNvSpPr>
            <a:spLocks noGrp="1"/>
          </p:cNvSpPr>
          <p:nvPr>
            <p:ph type="title"/>
          </p:nvPr>
        </p:nvSpPr>
        <p:spPr>
          <a:xfrm>
            <a:off x="6210705" y="1308679"/>
            <a:ext cx="5165558" cy="833856"/>
          </a:xfrm>
        </p:spPr>
        <p:txBody>
          <a:bodyPr>
            <a:normAutofit fontScale="90000"/>
          </a:bodyPr>
          <a:lstStyle/>
          <a:p>
            <a:r>
              <a:rPr lang="en-US" dirty="0">
                <a:solidFill>
                  <a:schemeClr val="bg1"/>
                </a:solidFill>
              </a:rPr>
              <a:t>PROOF OF CONCEPT (POC) REQUIREMENTS</a:t>
            </a:r>
            <a:endParaRPr lang="en-US" dirty="0">
              <a:latin typeface="Gill Sans MT" panose="020B0502020104020203" pitchFamily="34" charset="0"/>
            </a:endParaRPr>
          </a:p>
        </p:txBody>
      </p:sp>
      <p:sp>
        <p:nvSpPr>
          <p:cNvPr id="3" name="Slide Number Placeholder 2">
            <a:extLst>
              <a:ext uri="{FF2B5EF4-FFF2-40B4-BE49-F238E27FC236}">
                <a16:creationId xmlns:a16="http://schemas.microsoft.com/office/drawing/2014/main" id="{24D506CC-0185-443E-82C7-1600C21D6E91}"/>
              </a:ext>
            </a:extLst>
          </p:cNvPr>
          <p:cNvSpPr>
            <a:spLocks noGrp="1"/>
          </p:cNvSpPr>
          <p:nvPr>
            <p:ph type="sldNum" sz="quarter" idx="12"/>
          </p:nvPr>
        </p:nvSpPr>
        <p:spPr/>
        <p:txBody>
          <a:bodyPr/>
          <a:lstStyle/>
          <a:p>
            <a:fld id="{82EE24B5-652C-4DB5-B7C3-B5BBEC1280B1}" type="slidenum">
              <a:rPr lang="en-US" smtClean="0"/>
              <a:t>3</a:t>
            </a:fld>
            <a:endParaRPr lang="en-US" dirty="0"/>
          </a:p>
        </p:txBody>
      </p:sp>
      <p:sp>
        <p:nvSpPr>
          <p:cNvPr id="7" name="object 9" descr="Beige rectangle">
            <a:extLst>
              <a:ext uri="{FF2B5EF4-FFF2-40B4-BE49-F238E27FC236}">
                <a16:creationId xmlns:a16="http://schemas.microsoft.com/office/drawing/2014/main" id="{02C6628C-972C-4717-AAF3-D882B30F6658}"/>
              </a:ext>
            </a:extLst>
          </p:cNvPr>
          <p:cNvSpPr/>
          <p:nvPr/>
        </p:nvSpPr>
        <p:spPr>
          <a:xfrm>
            <a:off x="6313932" y="2168779"/>
            <a:ext cx="2988000" cy="0"/>
          </a:xfrm>
          <a:custGeom>
            <a:avLst/>
            <a:gdLst/>
            <a:ahLst/>
            <a:cxnLst/>
            <a:rect l="l" t="t" r="r" b="b"/>
            <a:pathLst>
              <a:path w="2642870">
                <a:moveTo>
                  <a:pt x="0" y="0"/>
                </a:moveTo>
                <a:lnTo>
                  <a:pt x="2642616" y="0"/>
                </a:lnTo>
              </a:path>
            </a:pathLst>
          </a:custGeom>
          <a:ln w="54863">
            <a:solidFill>
              <a:schemeClr val="accent1"/>
            </a:solidFill>
          </a:ln>
        </p:spPr>
        <p:txBody>
          <a:bodyPr wrap="square" lIns="0" tIns="0" rIns="0" bIns="0" rtlCol="0"/>
          <a:lstStyle/>
          <a:p>
            <a:endParaRPr lang="en-US" dirty="0"/>
          </a:p>
        </p:txBody>
      </p:sp>
      <p:sp>
        <p:nvSpPr>
          <p:cNvPr id="9" name="Content Placeholder 3">
            <a:extLst>
              <a:ext uri="{FF2B5EF4-FFF2-40B4-BE49-F238E27FC236}">
                <a16:creationId xmlns:a16="http://schemas.microsoft.com/office/drawing/2014/main" id="{E7A818AB-B120-41D5-88A6-933AB9CAAE68}"/>
              </a:ext>
            </a:extLst>
          </p:cNvPr>
          <p:cNvSpPr txBox="1">
            <a:spLocks/>
          </p:cNvSpPr>
          <p:nvPr/>
        </p:nvSpPr>
        <p:spPr>
          <a:xfrm>
            <a:off x="6191655" y="2308214"/>
            <a:ext cx="5743169" cy="334963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b="1" dirty="0">
                <a:solidFill>
                  <a:schemeClr val="bg1"/>
                </a:solidFill>
                <a:latin typeface="Arial" panose="020B0604020202020204" pitchFamily="34" charset="0"/>
                <a:cs typeface="Arial" panose="020B0604020202020204" pitchFamily="34" charset="0"/>
              </a:rPr>
              <a:t>RFID CHIP SHOULD BE SCAN BY SCANNER</a:t>
            </a:r>
          </a:p>
          <a:p>
            <a:r>
              <a:rPr lang="en-US" sz="1800" b="1" dirty="0">
                <a:solidFill>
                  <a:schemeClr val="bg1"/>
                </a:solidFill>
                <a:latin typeface="Arial" panose="020B0604020202020204" pitchFamily="34" charset="0"/>
                <a:cs typeface="Arial" panose="020B0604020202020204" pitchFamily="34" charset="0"/>
              </a:rPr>
              <a:t>DUMB DATA SHOULD BE STORE</a:t>
            </a:r>
          </a:p>
          <a:p>
            <a:r>
              <a:rPr lang="en-US" sz="1800" b="1" dirty="0">
                <a:solidFill>
                  <a:schemeClr val="bg1"/>
                </a:solidFill>
                <a:latin typeface="Arial" panose="020B0604020202020204" pitchFamily="34" charset="0"/>
                <a:cs typeface="Arial" panose="020B0604020202020204" pitchFamily="34" charset="0"/>
              </a:rPr>
              <a:t>COMPONENT DIAGRAM OF SYSTEM ON BIG LEVEL</a:t>
            </a:r>
          </a:p>
          <a:p>
            <a:endParaRPr lang="en-US" sz="1800" b="1" i="0" dirty="0">
              <a:solidFill>
                <a:schemeClr val="bg1"/>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32689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animBg="1"/>
      <p:bldP spid="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F2016-2481-0D6B-FE28-8DC1F1DF776C}"/>
              </a:ext>
            </a:extLst>
          </p:cNvPr>
          <p:cNvSpPr>
            <a:spLocks noGrp="1"/>
          </p:cNvSpPr>
          <p:nvPr>
            <p:ph type="title"/>
          </p:nvPr>
        </p:nvSpPr>
        <p:spPr/>
        <p:txBody>
          <a:bodyPr/>
          <a:lstStyle/>
          <a:p>
            <a:r>
              <a:rPr lang="en-US" dirty="0"/>
              <a:t>SYSTEM DIAGRAM</a:t>
            </a:r>
            <a:endParaRPr lang="en-GB" dirty="0"/>
          </a:p>
        </p:txBody>
      </p:sp>
      <p:sp>
        <p:nvSpPr>
          <p:cNvPr id="3" name="Slide Number Placeholder 2">
            <a:extLst>
              <a:ext uri="{FF2B5EF4-FFF2-40B4-BE49-F238E27FC236}">
                <a16:creationId xmlns:a16="http://schemas.microsoft.com/office/drawing/2014/main" id="{790EF8D1-2CAF-2342-05C3-02446EFC96C1}"/>
              </a:ext>
            </a:extLst>
          </p:cNvPr>
          <p:cNvSpPr>
            <a:spLocks noGrp="1"/>
          </p:cNvSpPr>
          <p:nvPr>
            <p:ph type="sldNum" sz="quarter" idx="12"/>
          </p:nvPr>
        </p:nvSpPr>
        <p:spPr/>
        <p:txBody>
          <a:bodyPr/>
          <a:lstStyle/>
          <a:p>
            <a:fld id="{82EE24B5-652C-4DB5-B7C3-B5BBEC1280B1}" type="slidenum">
              <a:rPr lang="en-US" smtClean="0"/>
              <a:t>4</a:t>
            </a:fld>
            <a:endParaRPr lang="en-US" dirty="0"/>
          </a:p>
        </p:txBody>
      </p:sp>
      <p:sp>
        <p:nvSpPr>
          <p:cNvPr id="4" name="Rectangle: Rounded Corners 3">
            <a:extLst>
              <a:ext uri="{FF2B5EF4-FFF2-40B4-BE49-F238E27FC236}">
                <a16:creationId xmlns:a16="http://schemas.microsoft.com/office/drawing/2014/main" id="{BE4B545F-6548-5A96-D8D6-4953C9AA42E3}"/>
              </a:ext>
            </a:extLst>
          </p:cNvPr>
          <p:cNvSpPr/>
          <p:nvPr/>
        </p:nvSpPr>
        <p:spPr>
          <a:xfrm>
            <a:off x="3175841" y="2832651"/>
            <a:ext cx="1709531" cy="1325563"/>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SENSORS</a:t>
            </a:r>
            <a:endParaRPr lang="en-GB" b="1" dirty="0">
              <a:solidFill>
                <a:schemeClr val="tx1"/>
              </a:solidFill>
            </a:endParaRPr>
          </a:p>
        </p:txBody>
      </p:sp>
      <p:pic>
        <p:nvPicPr>
          <p:cNvPr id="6" name="Picture 5" descr="Icon&#10;&#10;Description automatically generated with medium confidence">
            <a:extLst>
              <a:ext uri="{FF2B5EF4-FFF2-40B4-BE49-F238E27FC236}">
                <a16:creationId xmlns:a16="http://schemas.microsoft.com/office/drawing/2014/main" id="{8F73145F-6B67-C779-C364-1C518D70B81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5590844" y="5186110"/>
            <a:ext cx="3687417" cy="1353917"/>
          </a:xfrm>
          <a:prstGeom prst="rect">
            <a:avLst/>
          </a:prstGeom>
        </p:spPr>
      </p:pic>
      <p:cxnSp>
        <p:nvCxnSpPr>
          <p:cNvPr id="10" name="Straight Arrow Connector 9">
            <a:extLst>
              <a:ext uri="{FF2B5EF4-FFF2-40B4-BE49-F238E27FC236}">
                <a16:creationId xmlns:a16="http://schemas.microsoft.com/office/drawing/2014/main" id="{734CD18C-5A9A-B9FF-B8BE-DAA8CC77BF8D}"/>
              </a:ext>
            </a:extLst>
          </p:cNvPr>
          <p:cNvCxnSpPr>
            <a:cxnSpLocks/>
          </p:cNvCxnSpPr>
          <p:nvPr/>
        </p:nvCxnSpPr>
        <p:spPr>
          <a:xfrm>
            <a:off x="188844" y="3495433"/>
            <a:ext cx="2832652" cy="0"/>
          </a:xfrm>
          <a:prstGeom prst="straightConnector1">
            <a:avLst/>
          </a:prstGeom>
          <a:ln w="5715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Rounded Corners 10">
            <a:extLst>
              <a:ext uri="{FF2B5EF4-FFF2-40B4-BE49-F238E27FC236}">
                <a16:creationId xmlns:a16="http://schemas.microsoft.com/office/drawing/2014/main" id="{0DA0A00D-8220-6D78-B353-535E7BB81852}"/>
              </a:ext>
            </a:extLst>
          </p:cNvPr>
          <p:cNvSpPr/>
          <p:nvPr/>
        </p:nvSpPr>
        <p:spPr>
          <a:xfrm>
            <a:off x="6911008" y="1690688"/>
            <a:ext cx="2729949" cy="3358390"/>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 name="Flowchart: Magnetic Disk 11">
            <a:extLst>
              <a:ext uri="{FF2B5EF4-FFF2-40B4-BE49-F238E27FC236}">
                <a16:creationId xmlns:a16="http://schemas.microsoft.com/office/drawing/2014/main" id="{6C19DBBD-3401-9E06-7CCA-88FC3ED08229}"/>
              </a:ext>
            </a:extLst>
          </p:cNvPr>
          <p:cNvSpPr/>
          <p:nvPr/>
        </p:nvSpPr>
        <p:spPr>
          <a:xfrm>
            <a:off x="7747552" y="2087217"/>
            <a:ext cx="1043609" cy="1172818"/>
          </a:xfrm>
          <a:prstGeom prst="flowChartMagneticDisk">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RFID DATABASE</a:t>
            </a:r>
            <a:endParaRPr lang="en-GB" sz="1200" b="1" dirty="0">
              <a:solidFill>
                <a:schemeClr val="tx1"/>
              </a:solidFill>
            </a:endParaRPr>
          </a:p>
        </p:txBody>
      </p:sp>
      <p:sp>
        <p:nvSpPr>
          <p:cNvPr id="13" name="Flowchart: Magnetic Disk 12">
            <a:extLst>
              <a:ext uri="{FF2B5EF4-FFF2-40B4-BE49-F238E27FC236}">
                <a16:creationId xmlns:a16="http://schemas.microsoft.com/office/drawing/2014/main" id="{2E82A314-B370-533B-D387-00B6F954C98D}"/>
              </a:ext>
            </a:extLst>
          </p:cNvPr>
          <p:cNvSpPr/>
          <p:nvPr/>
        </p:nvSpPr>
        <p:spPr>
          <a:xfrm>
            <a:off x="7765774" y="3412780"/>
            <a:ext cx="1043609" cy="1172818"/>
          </a:xfrm>
          <a:prstGeom prst="flowChartMagneticDisk">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EXCISE DATABASE</a:t>
            </a:r>
            <a:endParaRPr lang="en-GB" sz="1200" b="1" dirty="0">
              <a:solidFill>
                <a:schemeClr val="tx1"/>
              </a:solidFill>
            </a:endParaRPr>
          </a:p>
        </p:txBody>
      </p:sp>
      <p:sp>
        <p:nvSpPr>
          <p:cNvPr id="17" name="TextBox 16">
            <a:extLst>
              <a:ext uri="{FF2B5EF4-FFF2-40B4-BE49-F238E27FC236}">
                <a16:creationId xmlns:a16="http://schemas.microsoft.com/office/drawing/2014/main" id="{3BA7F083-222D-82C0-F678-E6A27470074F}"/>
              </a:ext>
            </a:extLst>
          </p:cNvPr>
          <p:cNvSpPr txBox="1"/>
          <p:nvPr/>
        </p:nvSpPr>
        <p:spPr>
          <a:xfrm>
            <a:off x="188844" y="3094181"/>
            <a:ext cx="2719527" cy="369332"/>
          </a:xfrm>
          <a:prstGeom prst="rect">
            <a:avLst/>
          </a:prstGeom>
          <a:noFill/>
        </p:spPr>
        <p:txBody>
          <a:bodyPr wrap="none" rtlCol="0">
            <a:spAutoFit/>
          </a:bodyPr>
          <a:lstStyle/>
          <a:p>
            <a:r>
              <a:rPr lang="en-US" b="1" dirty="0"/>
              <a:t>SCAN NUMBER PLATE</a:t>
            </a:r>
            <a:endParaRPr lang="en-GB" b="1" dirty="0"/>
          </a:p>
        </p:txBody>
      </p:sp>
      <p:cxnSp>
        <p:nvCxnSpPr>
          <p:cNvPr id="19" name="Straight Arrow Connector 18">
            <a:extLst>
              <a:ext uri="{FF2B5EF4-FFF2-40B4-BE49-F238E27FC236}">
                <a16:creationId xmlns:a16="http://schemas.microsoft.com/office/drawing/2014/main" id="{F98D27FC-29F8-0B40-FF5B-5748EF35A823}"/>
              </a:ext>
            </a:extLst>
          </p:cNvPr>
          <p:cNvCxnSpPr>
            <a:cxnSpLocks/>
          </p:cNvCxnSpPr>
          <p:nvPr/>
        </p:nvCxnSpPr>
        <p:spPr>
          <a:xfrm>
            <a:off x="4979505" y="3495432"/>
            <a:ext cx="1808921" cy="0"/>
          </a:xfrm>
          <a:prstGeom prst="straightConnector1">
            <a:avLst/>
          </a:prstGeom>
          <a:ln w="5715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F48BC450-229B-0F96-345D-77C28D858D3C}"/>
              </a:ext>
            </a:extLst>
          </p:cNvPr>
          <p:cNvSpPr txBox="1"/>
          <p:nvPr/>
        </p:nvSpPr>
        <p:spPr>
          <a:xfrm>
            <a:off x="4809735" y="2232486"/>
            <a:ext cx="2039982" cy="1200329"/>
          </a:xfrm>
          <a:prstGeom prst="rect">
            <a:avLst/>
          </a:prstGeom>
          <a:noFill/>
        </p:spPr>
        <p:txBody>
          <a:bodyPr wrap="none" rtlCol="0">
            <a:spAutoFit/>
          </a:bodyPr>
          <a:lstStyle/>
          <a:p>
            <a:pPr algn="ctr"/>
            <a:r>
              <a:rPr lang="en-US" b="1" dirty="0"/>
              <a:t>STORE VEHICLE</a:t>
            </a:r>
          </a:p>
          <a:p>
            <a:pPr algn="ctr"/>
            <a:r>
              <a:rPr lang="en-US" b="1" dirty="0"/>
              <a:t>INFORMATION</a:t>
            </a:r>
          </a:p>
          <a:p>
            <a:pPr algn="ctr"/>
            <a:r>
              <a:rPr lang="en-US" b="1" dirty="0"/>
              <a:t>IN RFID </a:t>
            </a:r>
          </a:p>
          <a:p>
            <a:pPr algn="ctr"/>
            <a:r>
              <a:rPr lang="en-US" b="1" dirty="0"/>
              <a:t>DATABASE</a:t>
            </a:r>
          </a:p>
        </p:txBody>
      </p:sp>
      <p:cxnSp>
        <p:nvCxnSpPr>
          <p:cNvPr id="23" name="Straight Arrow Connector 22">
            <a:extLst>
              <a:ext uri="{FF2B5EF4-FFF2-40B4-BE49-F238E27FC236}">
                <a16:creationId xmlns:a16="http://schemas.microsoft.com/office/drawing/2014/main" id="{AA2EDA8E-7D63-D0B9-3E9E-A11C15EE0311}"/>
              </a:ext>
            </a:extLst>
          </p:cNvPr>
          <p:cNvCxnSpPr>
            <a:cxnSpLocks/>
          </p:cNvCxnSpPr>
          <p:nvPr/>
        </p:nvCxnSpPr>
        <p:spPr>
          <a:xfrm>
            <a:off x="9743662" y="2415380"/>
            <a:ext cx="1808921" cy="0"/>
          </a:xfrm>
          <a:prstGeom prst="straightConnector1">
            <a:avLst/>
          </a:prstGeom>
          <a:ln w="5715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3A1D909-7964-497D-31F2-547038FCDE6C}"/>
              </a:ext>
            </a:extLst>
          </p:cNvPr>
          <p:cNvCxnSpPr>
            <a:cxnSpLocks/>
          </p:cNvCxnSpPr>
          <p:nvPr/>
        </p:nvCxnSpPr>
        <p:spPr>
          <a:xfrm>
            <a:off x="9743662" y="4158214"/>
            <a:ext cx="1808921" cy="0"/>
          </a:xfrm>
          <a:prstGeom prst="straightConnector1">
            <a:avLst/>
          </a:prstGeom>
          <a:ln w="5715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2773752F-1386-64E4-2000-87BA5AB516D4}"/>
              </a:ext>
            </a:extLst>
          </p:cNvPr>
          <p:cNvSpPr txBox="1"/>
          <p:nvPr/>
        </p:nvSpPr>
        <p:spPr>
          <a:xfrm>
            <a:off x="9903851" y="1690688"/>
            <a:ext cx="1449949" cy="646331"/>
          </a:xfrm>
          <a:prstGeom prst="rect">
            <a:avLst/>
          </a:prstGeom>
          <a:noFill/>
        </p:spPr>
        <p:txBody>
          <a:bodyPr wrap="none" rtlCol="0">
            <a:spAutoFit/>
          </a:bodyPr>
          <a:lstStyle/>
          <a:p>
            <a:pPr algn="ctr"/>
            <a:r>
              <a:rPr lang="en-US" b="1" dirty="0"/>
              <a:t>GENERATE</a:t>
            </a:r>
          </a:p>
          <a:p>
            <a:pPr algn="ctr"/>
            <a:r>
              <a:rPr lang="en-US" b="1" dirty="0"/>
              <a:t>REPORT</a:t>
            </a:r>
          </a:p>
        </p:txBody>
      </p:sp>
      <p:sp>
        <p:nvSpPr>
          <p:cNvPr id="26" name="TextBox 25">
            <a:extLst>
              <a:ext uri="{FF2B5EF4-FFF2-40B4-BE49-F238E27FC236}">
                <a16:creationId xmlns:a16="http://schemas.microsoft.com/office/drawing/2014/main" id="{8248BD66-E966-B5C6-EB03-6B4AA42EDC64}"/>
              </a:ext>
            </a:extLst>
          </p:cNvPr>
          <p:cNvSpPr txBox="1"/>
          <p:nvPr/>
        </p:nvSpPr>
        <p:spPr>
          <a:xfrm>
            <a:off x="9760699" y="3412780"/>
            <a:ext cx="1774845" cy="646331"/>
          </a:xfrm>
          <a:prstGeom prst="rect">
            <a:avLst/>
          </a:prstGeom>
          <a:noFill/>
        </p:spPr>
        <p:txBody>
          <a:bodyPr wrap="none" rtlCol="0">
            <a:spAutoFit/>
          </a:bodyPr>
          <a:lstStyle/>
          <a:p>
            <a:pPr algn="ctr"/>
            <a:r>
              <a:rPr lang="en-US" b="1" dirty="0"/>
              <a:t> LOCATE ON </a:t>
            </a:r>
          </a:p>
          <a:p>
            <a:pPr algn="ctr"/>
            <a:r>
              <a:rPr lang="en-US" b="1" dirty="0"/>
              <a:t>GOOGLE MAP</a:t>
            </a:r>
          </a:p>
        </p:txBody>
      </p:sp>
    </p:spTree>
    <p:extLst>
      <p:ext uri="{BB962C8B-B14F-4D97-AF65-F5344CB8AC3E}">
        <p14:creationId xmlns:p14="http://schemas.microsoft.com/office/powerpoint/2010/main" val="42647197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63" presetClass="path" presetSubtype="0" accel="50000" decel="50000" fill="hold" nodeType="clickEffect">
                                  <p:stCondLst>
                                    <p:cond delay="0"/>
                                  </p:stCondLst>
                                  <p:childTnLst>
                                    <p:animMotion origin="layout" path="M 1.66667E-6 -1.11111E-6 L 1.53229 -1.11111E-6 " pathEditMode="relative" rAng="0" ptsTypes="AA">
                                      <p:cBhvr>
                                        <p:cTn id="11" dur="2000" fill="hold"/>
                                        <p:tgtEl>
                                          <p:spTgt spid="6"/>
                                        </p:tgtEl>
                                        <p:attrNameLst>
                                          <p:attrName>ppt_x</p:attrName>
                                          <p:attrName>ppt_y</p:attrName>
                                        </p:attrNameLst>
                                      </p:cBhvr>
                                      <p:rCtr x="76615" y="0"/>
                                    </p:animMotion>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fade">
                                      <p:cBhvr>
                                        <p:cTn id="16" dur="500"/>
                                        <p:tgtEl>
                                          <p:spTgt spid="17"/>
                                        </p:tgtEl>
                                      </p:cBhvr>
                                    </p:animEffect>
                                  </p:childTnLst>
                                </p:cTn>
                              </p:par>
                              <p:par>
                                <p:cTn id="17" presetID="10"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fade">
                                      <p:cBhvr>
                                        <p:cTn id="24" dur="500"/>
                                        <p:tgtEl>
                                          <p:spTgt spid="4"/>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2"/>
                                        </p:tgtEl>
                                        <p:attrNameLst>
                                          <p:attrName>style.visibility</p:attrName>
                                        </p:attrNameLst>
                                      </p:cBhvr>
                                      <p:to>
                                        <p:strVal val="visible"/>
                                      </p:to>
                                    </p:set>
                                    <p:animEffect transition="in" filter="fade">
                                      <p:cBhvr>
                                        <p:cTn id="29" dur="500"/>
                                        <p:tgtEl>
                                          <p:spTgt spid="22"/>
                                        </p:tgtEl>
                                      </p:cBhvr>
                                    </p:animEffect>
                                  </p:childTnLst>
                                </p:cTn>
                              </p:par>
                              <p:par>
                                <p:cTn id="30" presetID="10" presetClass="entr" presetSubtype="0" fill="hold" nodeType="with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fade">
                                      <p:cBhvr>
                                        <p:cTn id="32" dur="500"/>
                                        <p:tgtEl>
                                          <p:spTgt spid="1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500"/>
                                        <p:tgtEl>
                                          <p:spTgt spid="11"/>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fade">
                                      <p:cBhvr>
                                        <p:cTn id="42" dur="500"/>
                                        <p:tgtEl>
                                          <p:spTgt spid="12"/>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fade">
                                      <p:cBhvr>
                                        <p:cTn id="47" dur="500"/>
                                        <p:tgtEl>
                                          <p:spTgt spid="13"/>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25"/>
                                        </p:tgtEl>
                                        <p:attrNameLst>
                                          <p:attrName>style.visibility</p:attrName>
                                        </p:attrNameLst>
                                      </p:cBhvr>
                                      <p:to>
                                        <p:strVal val="visible"/>
                                      </p:to>
                                    </p:set>
                                    <p:animEffect transition="in" filter="fade">
                                      <p:cBhvr>
                                        <p:cTn id="52" dur="500"/>
                                        <p:tgtEl>
                                          <p:spTgt spid="25"/>
                                        </p:tgtEl>
                                      </p:cBhvr>
                                    </p:animEffect>
                                  </p:childTnLst>
                                </p:cTn>
                              </p:par>
                              <p:par>
                                <p:cTn id="53" presetID="10" presetClass="entr" presetSubtype="0" fill="hold" nodeType="withEffect">
                                  <p:stCondLst>
                                    <p:cond delay="0"/>
                                  </p:stCondLst>
                                  <p:childTnLst>
                                    <p:set>
                                      <p:cBhvr>
                                        <p:cTn id="54" dur="1" fill="hold">
                                          <p:stCondLst>
                                            <p:cond delay="0"/>
                                          </p:stCondLst>
                                        </p:cTn>
                                        <p:tgtEl>
                                          <p:spTgt spid="23"/>
                                        </p:tgtEl>
                                        <p:attrNameLst>
                                          <p:attrName>style.visibility</p:attrName>
                                        </p:attrNameLst>
                                      </p:cBhvr>
                                      <p:to>
                                        <p:strVal val="visible"/>
                                      </p:to>
                                    </p:set>
                                    <p:animEffect transition="in" filter="fade">
                                      <p:cBhvr>
                                        <p:cTn id="55" dur="500"/>
                                        <p:tgtEl>
                                          <p:spTgt spid="23"/>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26"/>
                                        </p:tgtEl>
                                        <p:attrNameLst>
                                          <p:attrName>style.visibility</p:attrName>
                                        </p:attrNameLst>
                                      </p:cBhvr>
                                      <p:to>
                                        <p:strVal val="visible"/>
                                      </p:to>
                                    </p:set>
                                    <p:animEffect transition="in" filter="fade">
                                      <p:cBhvr>
                                        <p:cTn id="60" dur="500"/>
                                        <p:tgtEl>
                                          <p:spTgt spid="26"/>
                                        </p:tgtEl>
                                      </p:cBhvr>
                                    </p:animEffect>
                                  </p:childTnLst>
                                </p:cTn>
                              </p:par>
                              <p:par>
                                <p:cTn id="61" presetID="10" presetClass="entr" presetSubtype="0" fill="hold" nodeType="withEffect">
                                  <p:stCondLst>
                                    <p:cond delay="0"/>
                                  </p:stCondLst>
                                  <p:childTnLst>
                                    <p:set>
                                      <p:cBhvr>
                                        <p:cTn id="62" dur="1" fill="hold">
                                          <p:stCondLst>
                                            <p:cond delay="0"/>
                                          </p:stCondLst>
                                        </p:cTn>
                                        <p:tgtEl>
                                          <p:spTgt spid="24"/>
                                        </p:tgtEl>
                                        <p:attrNameLst>
                                          <p:attrName>style.visibility</p:attrName>
                                        </p:attrNameLst>
                                      </p:cBhvr>
                                      <p:to>
                                        <p:strVal val="visible"/>
                                      </p:to>
                                    </p:set>
                                    <p:animEffect transition="in" filter="fade">
                                      <p:cBhvr>
                                        <p:cTn id="63"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animBg="1"/>
      <p:bldP spid="11" grpId="0" animBg="1"/>
      <p:bldP spid="12" grpId="0" animBg="1"/>
      <p:bldP spid="13" grpId="0" animBg="1"/>
      <p:bldP spid="17" grpId="0"/>
      <p:bldP spid="22" grpId="0"/>
      <p:bldP spid="25" grpId="0"/>
      <p:bldP spid="2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4C26F-5421-6D57-5B33-0769C06E43DF}"/>
              </a:ext>
            </a:extLst>
          </p:cNvPr>
          <p:cNvSpPr>
            <a:spLocks noGrp="1"/>
          </p:cNvSpPr>
          <p:nvPr>
            <p:ph type="title"/>
          </p:nvPr>
        </p:nvSpPr>
        <p:spPr/>
        <p:txBody>
          <a:bodyPr/>
          <a:lstStyle/>
          <a:p>
            <a:r>
              <a:rPr lang="en-US" dirty="0"/>
              <a:t>ACTOR USECASE DIAGRAM</a:t>
            </a:r>
            <a:endParaRPr lang="en-GB" dirty="0"/>
          </a:p>
        </p:txBody>
      </p:sp>
      <p:sp>
        <p:nvSpPr>
          <p:cNvPr id="3" name="Slide Number Placeholder 2">
            <a:extLst>
              <a:ext uri="{FF2B5EF4-FFF2-40B4-BE49-F238E27FC236}">
                <a16:creationId xmlns:a16="http://schemas.microsoft.com/office/drawing/2014/main" id="{B9447BAA-A980-F92B-F340-436F4E72F231}"/>
              </a:ext>
            </a:extLst>
          </p:cNvPr>
          <p:cNvSpPr>
            <a:spLocks noGrp="1"/>
          </p:cNvSpPr>
          <p:nvPr>
            <p:ph type="sldNum" sz="quarter" idx="12"/>
          </p:nvPr>
        </p:nvSpPr>
        <p:spPr/>
        <p:txBody>
          <a:bodyPr/>
          <a:lstStyle/>
          <a:p>
            <a:fld id="{82EE24B5-652C-4DB5-B7C3-B5BBEC1280B1}" type="slidenum">
              <a:rPr lang="en-US" smtClean="0"/>
              <a:t>5</a:t>
            </a:fld>
            <a:endParaRPr lang="en-US" dirty="0"/>
          </a:p>
        </p:txBody>
      </p:sp>
      <p:sp>
        <p:nvSpPr>
          <p:cNvPr id="4" name="Rectangle 3">
            <a:extLst>
              <a:ext uri="{FF2B5EF4-FFF2-40B4-BE49-F238E27FC236}">
                <a16:creationId xmlns:a16="http://schemas.microsoft.com/office/drawing/2014/main" id="{C5622A82-F64B-CECD-D5B6-CD15173C3F5E}"/>
              </a:ext>
            </a:extLst>
          </p:cNvPr>
          <p:cNvSpPr/>
          <p:nvPr/>
        </p:nvSpPr>
        <p:spPr>
          <a:xfrm>
            <a:off x="3364992" y="1499616"/>
            <a:ext cx="4873752" cy="4675286"/>
          </a:xfrm>
          <a:prstGeom prst="rect">
            <a:avLst/>
          </a:prstGeom>
          <a:noFill/>
          <a:ln w="19050">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4">
            <a:extLst>
              <a:ext uri="{FF2B5EF4-FFF2-40B4-BE49-F238E27FC236}">
                <a16:creationId xmlns:a16="http://schemas.microsoft.com/office/drawing/2014/main" id="{B3D86A38-3B01-FBEB-3DC0-F4AD58D7E224}"/>
              </a:ext>
            </a:extLst>
          </p:cNvPr>
          <p:cNvSpPr/>
          <p:nvPr/>
        </p:nvSpPr>
        <p:spPr>
          <a:xfrm>
            <a:off x="3730752" y="4563172"/>
            <a:ext cx="4224528" cy="1325563"/>
          </a:xfrm>
          <a:prstGeom prst="rect">
            <a:avLst/>
          </a:prstGeom>
          <a:noFill/>
          <a:ln w="19050">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Oval 5">
            <a:extLst>
              <a:ext uri="{FF2B5EF4-FFF2-40B4-BE49-F238E27FC236}">
                <a16:creationId xmlns:a16="http://schemas.microsoft.com/office/drawing/2014/main" id="{40CF9961-CD0A-58B3-78D3-8D46E6430E07}"/>
              </a:ext>
            </a:extLst>
          </p:cNvPr>
          <p:cNvSpPr/>
          <p:nvPr/>
        </p:nvSpPr>
        <p:spPr>
          <a:xfrm>
            <a:off x="1883664" y="1865376"/>
            <a:ext cx="338328" cy="338328"/>
          </a:xfrm>
          <a:prstGeom prst="ellipse">
            <a:avLst/>
          </a:prstGeom>
          <a:noFill/>
          <a:ln w="19050">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8" name="Straight Connector 7">
            <a:extLst>
              <a:ext uri="{FF2B5EF4-FFF2-40B4-BE49-F238E27FC236}">
                <a16:creationId xmlns:a16="http://schemas.microsoft.com/office/drawing/2014/main" id="{35C5FC3F-0AA3-80F4-B8EF-53B6A59229D2}"/>
              </a:ext>
            </a:extLst>
          </p:cNvPr>
          <p:cNvCxnSpPr>
            <a:cxnSpLocks/>
            <a:stCxn id="6" idx="4"/>
          </p:cNvCxnSpPr>
          <p:nvPr/>
        </p:nvCxnSpPr>
        <p:spPr>
          <a:xfrm>
            <a:off x="2052828" y="2203704"/>
            <a:ext cx="0" cy="731050"/>
          </a:xfrm>
          <a:prstGeom prst="line">
            <a:avLst/>
          </a:prstGeom>
          <a:ln w="19050">
            <a:solidFill>
              <a:srgbClr val="404040"/>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B931CA6-B079-ABAD-6600-212104507D10}"/>
              </a:ext>
            </a:extLst>
          </p:cNvPr>
          <p:cNvCxnSpPr/>
          <p:nvPr/>
        </p:nvCxnSpPr>
        <p:spPr>
          <a:xfrm>
            <a:off x="1744884" y="2367023"/>
            <a:ext cx="627926" cy="0"/>
          </a:xfrm>
          <a:prstGeom prst="line">
            <a:avLst/>
          </a:prstGeom>
          <a:ln w="19050">
            <a:solidFill>
              <a:srgbClr val="404040"/>
            </a:solidFill>
          </a:ln>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FE850E12-440A-437A-E56D-D3189FBFBAD2}"/>
              </a:ext>
            </a:extLst>
          </p:cNvPr>
          <p:cNvCxnSpPr/>
          <p:nvPr/>
        </p:nvCxnSpPr>
        <p:spPr>
          <a:xfrm>
            <a:off x="2056496" y="2941983"/>
            <a:ext cx="281910" cy="104812"/>
          </a:xfrm>
          <a:prstGeom prst="line">
            <a:avLst/>
          </a:prstGeom>
          <a:ln w="19050">
            <a:solidFill>
              <a:srgbClr val="40404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625D36A-D74A-AF6E-03BA-CA51BC99E8E9}"/>
              </a:ext>
            </a:extLst>
          </p:cNvPr>
          <p:cNvCxnSpPr/>
          <p:nvPr/>
        </p:nvCxnSpPr>
        <p:spPr>
          <a:xfrm flipH="1">
            <a:off x="1810729" y="2934754"/>
            <a:ext cx="242099" cy="126498"/>
          </a:xfrm>
          <a:prstGeom prst="line">
            <a:avLst/>
          </a:prstGeom>
          <a:ln w="19050">
            <a:solidFill>
              <a:srgbClr val="404040"/>
            </a:solidFill>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EF599C7F-911E-4E65-1966-0854D001112D}"/>
              </a:ext>
            </a:extLst>
          </p:cNvPr>
          <p:cNvSpPr/>
          <p:nvPr/>
        </p:nvSpPr>
        <p:spPr>
          <a:xfrm>
            <a:off x="1883664" y="4394008"/>
            <a:ext cx="338328" cy="338328"/>
          </a:xfrm>
          <a:prstGeom prst="ellipse">
            <a:avLst/>
          </a:prstGeom>
          <a:noFill/>
          <a:ln w="19050">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1" name="Straight Connector 20">
            <a:extLst>
              <a:ext uri="{FF2B5EF4-FFF2-40B4-BE49-F238E27FC236}">
                <a16:creationId xmlns:a16="http://schemas.microsoft.com/office/drawing/2014/main" id="{B46D6018-45B4-6A86-0303-7BCD4EC32802}"/>
              </a:ext>
            </a:extLst>
          </p:cNvPr>
          <p:cNvCxnSpPr>
            <a:cxnSpLocks/>
            <a:stCxn id="20" idx="4"/>
          </p:cNvCxnSpPr>
          <p:nvPr/>
        </p:nvCxnSpPr>
        <p:spPr>
          <a:xfrm>
            <a:off x="2052828" y="4732336"/>
            <a:ext cx="0" cy="731050"/>
          </a:xfrm>
          <a:prstGeom prst="line">
            <a:avLst/>
          </a:prstGeom>
          <a:ln w="19050">
            <a:solidFill>
              <a:srgbClr val="40404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BE1785B-7E67-ADB6-04DA-79F3CE29FE5E}"/>
              </a:ext>
            </a:extLst>
          </p:cNvPr>
          <p:cNvCxnSpPr/>
          <p:nvPr/>
        </p:nvCxnSpPr>
        <p:spPr>
          <a:xfrm>
            <a:off x="1744884" y="4895655"/>
            <a:ext cx="627926" cy="0"/>
          </a:xfrm>
          <a:prstGeom prst="line">
            <a:avLst/>
          </a:prstGeom>
          <a:ln w="19050">
            <a:solidFill>
              <a:srgbClr val="404040"/>
            </a:solidFill>
          </a:ln>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FF654B0E-EB22-88D7-2F6E-55E16851F19F}"/>
              </a:ext>
            </a:extLst>
          </p:cNvPr>
          <p:cNvCxnSpPr/>
          <p:nvPr/>
        </p:nvCxnSpPr>
        <p:spPr>
          <a:xfrm>
            <a:off x="2056496" y="5470615"/>
            <a:ext cx="281910" cy="104812"/>
          </a:xfrm>
          <a:prstGeom prst="line">
            <a:avLst/>
          </a:prstGeom>
          <a:ln w="19050">
            <a:solidFill>
              <a:srgbClr val="40404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EE26D752-8CBA-BE5A-23BC-A2FF51115D7B}"/>
              </a:ext>
            </a:extLst>
          </p:cNvPr>
          <p:cNvCxnSpPr/>
          <p:nvPr/>
        </p:nvCxnSpPr>
        <p:spPr>
          <a:xfrm flipH="1">
            <a:off x="1810729" y="5463386"/>
            <a:ext cx="242099" cy="126498"/>
          </a:xfrm>
          <a:prstGeom prst="line">
            <a:avLst/>
          </a:prstGeom>
          <a:ln w="19050">
            <a:solidFill>
              <a:srgbClr val="404040"/>
            </a:solidFill>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5E73D750-6E1D-C3A2-ECF5-F652F9BC80FD}"/>
              </a:ext>
            </a:extLst>
          </p:cNvPr>
          <p:cNvCxnSpPr>
            <a:cxnSpLocks/>
            <a:stCxn id="29" idx="2"/>
          </p:cNvCxnSpPr>
          <p:nvPr/>
        </p:nvCxnSpPr>
        <p:spPr>
          <a:xfrm>
            <a:off x="2052828" y="3354572"/>
            <a:ext cx="0" cy="864888"/>
          </a:xfrm>
          <a:prstGeom prst="straightConnector1">
            <a:avLst/>
          </a:prstGeom>
          <a:ln w="57150">
            <a:solidFill>
              <a:srgbClr val="404040"/>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9039756E-1B8E-4ABC-4093-D41F83257198}"/>
              </a:ext>
            </a:extLst>
          </p:cNvPr>
          <p:cNvSpPr txBox="1"/>
          <p:nvPr/>
        </p:nvSpPr>
        <p:spPr>
          <a:xfrm>
            <a:off x="1566957" y="3046795"/>
            <a:ext cx="971741" cy="307777"/>
          </a:xfrm>
          <a:prstGeom prst="rect">
            <a:avLst/>
          </a:prstGeom>
          <a:noFill/>
        </p:spPr>
        <p:txBody>
          <a:bodyPr wrap="none" rtlCol="0">
            <a:spAutoFit/>
          </a:bodyPr>
          <a:lstStyle/>
          <a:p>
            <a:r>
              <a:rPr lang="en-US" sz="1400" b="1" dirty="0"/>
              <a:t>OFFICER</a:t>
            </a:r>
            <a:endParaRPr lang="en-GB" sz="1400" b="1" dirty="0"/>
          </a:p>
        </p:txBody>
      </p:sp>
      <p:sp>
        <p:nvSpPr>
          <p:cNvPr id="31" name="TextBox 30">
            <a:extLst>
              <a:ext uri="{FF2B5EF4-FFF2-40B4-BE49-F238E27FC236}">
                <a16:creationId xmlns:a16="http://schemas.microsoft.com/office/drawing/2014/main" id="{A9CEDE33-B9DF-A337-B1CD-4B6F0DE74847}"/>
              </a:ext>
            </a:extLst>
          </p:cNvPr>
          <p:cNvSpPr txBox="1"/>
          <p:nvPr/>
        </p:nvSpPr>
        <p:spPr>
          <a:xfrm>
            <a:off x="1666342" y="5647825"/>
            <a:ext cx="772969" cy="307777"/>
          </a:xfrm>
          <a:prstGeom prst="rect">
            <a:avLst/>
          </a:prstGeom>
          <a:noFill/>
        </p:spPr>
        <p:txBody>
          <a:bodyPr wrap="none" rtlCol="0">
            <a:spAutoFit/>
          </a:bodyPr>
          <a:lstStyle/>
          <a:p>
            <a:r>
              <a:rPr lang="en-US" sz="1400" b="1" dirty="0"/>
              <a:t>ADMIN</a:t>
            </a:r>
            <a:endParaRPr lang="en-GB" sz="1400" b="1" dirty="0"/>
          </a:p>
        </p:txBody>
      </p:sp>
      <p:sp>
        <p:nvSpPr>
          <p:cNvPr id="32" name="Oval 31">
            <a:extLst>
              <a:ext uri="{FF2B5EF4-FFF2-40B4-BE49-F238E27FC236}">
                <a16:creationId xmlns:a16="http://schemas.microsoft.com/office/drawing/2014/main" id="{9E286577-2AD1-8B1D-3E11-F3C380DB04EC}"/>
              </a:ext>
            </a:extLst>
          </p:cNvPr>
          <p:cNvSpPr/>
          <p:nvPr/>
        </p:nvSpPr>
        <p:spPr>
          <a:xfrm>
            <a:off x="3832385" y="2054893"/>
            <a:ext cx="1452282" cy="357918"/>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Oval 32">
            <a:extLst>
              <a:ext uri="{FF2B5EF4-FFF2-40B4-BE49-F238E27FC236}">
                <a16:creationId xmlns:a16="http://schemas.microsoft.com/office/drawing/2014/main" id="{56380152-7AC3-C2E9-214B-4303EE5F233B}"/>
              </a:ext>
            </a:extLst>
          </p:cNvPr>
          <p:cNvSpPr/>
          <p:nvPr/>
        </p:nvSpPr>
        <p:spPr>
          <a:xfrm>
            <a:off x="3959436" y="2483631"/>
            <a:ext cx="1452282" cy="519816"/>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Oval 33">
            <a:extLst>
              <a:ext uri="{FF2B5EF4-FFF2-40B4-BE49-F238E27FC236}">
                <a16:creationId xmlns:a16="http://schemas.microsoft.com/office/drawing/2014/main" id="{D283ED2C-DB52-BBF1-8916-9D7F1697639D}"/>
              </a:ext>
            </a:extLst>
          </p:cNvPr>
          <p:cNvSpPr/>
          <p:nvPr/>
        </p:nvSpPr>
        <p:spPr>
          <a:xfrm>
            <a:off x="3795019" y="3757189"/>
            <a:ext cx="1903084" cy="519816"/>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Oval 34">
            <a:extLst>
              <a:ext uri="{FF2B5EF4-FFF2-40B4-BE49-F238E27FC236}">
                <a16:creationId xmlns:a16="http://schemas.microsoft.com/office/drawing/2014/main" id="{9FFA97F4-0C0C-6C14-4CDC-655F0D784F05}"/>
              </a:ext>
            </a:extLst>
          </p:cNvPr>
          <p:cNvSpPr/>
          <p:nvPr/>
        </p:nvSpPr>
        <p:spPr>
          <a:xfrm>
            <a:off x="3975461" y="3073801"/>
            <a:ext cx="1452282" cy="519816"/>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Oval 35">
            <a:extLst>
              <a:ext uri="{FF2B5EF4-FFF2-40B4-BE49-F238E27FC236}">
                <a16:creationId xmlns:a16="http://schemas.microsoft.com/office/drawing/2014/main" id="{2FBC26F2-FF8E-AAB3-86EF-AF08DC254897}"/>
              </a:ext>
            </a:extLst>
          </p:cNvPr>
          <p:cNvSpPr/>
          <p:nvPr/>
        </p:nvSpPr>
        <p:spPr>
          <a:xfrm>
            <a:off x="6364941" y="3317443"/>
            <a:ext cx="1452282" cy="519816"/>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Oval 36">
            <a:extLst>
              <a:ext uri="{FF2B5EF4-FFF2-40B4-BE49-F238E27FC236}">
                <a16:creationId xmlns:a16="http://schemas.microsoft.com/office/drawing/2014/main" id="{173D040E-44F9-CFB4-94CD-FF6F097CABCF}"/>
              </a:ext>
            </a:extLst>
          </p:cNvPr>
          <p:cNvSpPr/>
          <p:nvPr/>
        </p:nvSpPr>
        <p:spPr>
          <a:xfrm>
            <a:off x="6477114" y="1848925"/>
            <a:ext cx="1452282" cy="519816"/>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Oval 37">
            <a:extLst>
              <a:ext uri="{FF2B5EF4-FFF2-40B4-BE49-F238E27FC236}">
                <a16:creationId xmlns:a16="http://schemas.microsoft.com/office/drawing/2014/main" id="{5AB72C07-C6BF-25AB-085C-0005DED27D38}"/>
              </a:ext>
            </a:extLst>
          </p:cNvPr>
          <p:cNvSpPr/>
          <p:nvPr/>
        </p:nvSpPr>
        <p:spPr>
          <a:xfrm>
            <a:off x="4331233" y="4966045"/>
            <a:ext cx="2814918" cy="519816"/>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TextBox 38">
            <a:extLst>
              <a:ext uri="{FF2B5EF4-FFF2-40B4-BE49-F238E27FC236}">
                <a16:creationId xmlns:a16="http://schemas.microsoft.com/office/drawing/2014/main" id="{9909C630-E387-F54C-E868-294C74249E42}"/>
              </a:ext>
            </a:extLst>
          </p:cNvPr>
          <p:cNvSpPr txBox="1"/>
          <p:nvPr/>
        </p:nvSpPr>
        <p:spPr>
          <a:xfrm>
            <a:off x="4491676" y="5095148"/>
            <a:ext cx="2416046" cy="261610"/>
          </a:xfrm>
          <a:prstGeom prst="rect">
            <a:avLst/>
          </a:prstGeom>
          <a:noFill/>
        </p:spPr>
        <p:txBody>
          <a:bodyPr wrap="none" rtlCol="0">
            <a:spAutoFit/>
          </a:bodyPr>
          <a:lstStyle/>
          <a:p>
            <a:r>
              <a:rPr lang="en-US" sz="1100" b="1" dirty="0"/>
              <a:t>CREATE OR REMOVE ACCOUNT</a:t>
            </a:r>
            <a:endParaRPr lang="en-GB" sz="1100" b="1" dirty="0"/>
          </a:p>
        </p:txBody>
      </p:sp>
      <p:sp>
        <p:nvSpPr>
          <p:cNvPr id="40" name="TextBox 39">
            <a:extLst>
              <a:ext uri="{FF2B5EF4-FFF2-40B4-BE49-F238E27FC236}">
                <a16:creationId xmlns:a16="http://schemas.microsoft.com/office/drawing/2014/main" id="{0560A3A3-1846-2AD2-937D-B61AD122B281}"/>
              </a:ext>
            </a:extLst>
          </p:cNvPr>
          <p:cNvSpPr txBox="1"/>
          <p:nvPr/>
        </p:nvSpPr>
        <p:spPr>
          <a:xfrm>
            <a:off x="3952358" y="2084986"/>
            <a:ext cx="1250076" cy="261610"/>
          </a:xfrm>
          <a:prstGeom prst="rect">
            <a:avLst/>
          </a:prstGeom>
          <a:noFill/>
        </p:spPr>
        <p:txBody>
          <a:bodyPr wrap="square" rtlCol="0">
            <a:spAutoFit/>
          </a:bodyPr>
          <a:lstStyle/>
          <a:p>
            <a:r>
              <a:rPr lang="en-US" sz="1100" b="1" dirty="0"/>
              <a:t>PRINT REPORT</a:t>
            </a:r>
            <a:endParaRPr lang="en-GB" sz="1100" b="1" dirty="0"/>
          </a:p>
        </p:txBody>
      </p:sp>
      <p:sp>
        <p:nvSpPr>
          <p:cNvPr id="41" name="TextBox 40">
            <a:extLst>
              <a:ext uri="{FF2B5EF4-FFF2-40B4-BE49-F238E27FC236}">
                <a16:creationId xmlns:a16="http://schemas.microsoft.com/office/drawing/2014/main" id="{A9C6353E-185D-BE95-D856-291533001DC6}"/>
              </a:ext>
            </a:extLst>
          </p:cNvPr>
          <p:cNvSpPr txBox="1"/>
          <p:nvPr/>
        </p:nvSpPr>
        <p:spPr>
          <a:xfrm>
            <a:off x="4080037" y="2606504"/>
            <a:ext cx="1284326" cy="261610"/>
          </a:xfrm>
          <a:prstGeom prst="rect">
            <a:avLst/>
          </a:prstGeom>
          <a:noFill/>
        </p:spPr>
        <p:txBody>
          <a:bodyPr wrap="none" rtlCol="0">
            <a:spAutoFit/>
          </a:bodyPr>
          <a:lstStyle/>
          <a:p>
            <a:r>
              <a:rPr lang="en-US" sz="1100" b="1" dirty="0"/>
              <a:t>REGISTER CHIP</a:t>
            </a:r>
            <a:endParaRPr lang="en-GB" sz="1100" b="1" dirty="0"/>
          </a:p>
        </p:txBody>
      </p:sp>
      <p:sp>
        <p:nvSpPr>
          <p:cNvPr id="42" name="TextBox 41">
            <a:extLst>
              <a:ext uri="{FF2B5EF4-FFF2-40B4-BE49-F238E27FC236}">
                <a16:creationId xmlns:a16="http://schemas.microsoft.com/office/drawing/2014/main" id="{9172DF9F-45B2-E027-ECF3-3D437618A4C8}"/>
              </a:ext>
            </a:extLst>
          </p:cNvPr>
          <p:cNvSpPr txBox="1"/>
          <p:nvPr/>
        </p:nvSpPr>
        <p:spPr>
          <a:xfrm>
            <a:off x="3816530" y="3848551"/>
            <a:ext cx="1903085" cy="261610"/>
          </a:xfrm>
          <a:prstGeom prst="rect">
            <a:avLst/>
          </a:prstGeom>
          <a:noFill/>
        </p:spPr>
        <p:txBody>
          <a:bodyPr wrap="none" rtlCol="0">
            <a:spAutoFit/>
          </a:bodyPr>
          <a:lstStyle/>
          <a:p>
            <a:r>
              <a:rPr lang="en-US" sz="1100" b="1" dirty="0"/>
              <a:t>GET VEHICLE LOCATION</a:t>
            </a:r>
            <a:endParaRPr lang="en-GB" sz="1100" b="1" dirty="0"/>
          </a:p>
        </p:txBody>
      </p:sp>
      <p:sp>
        <p:nvSpPr>
          <p:cNvPr id="43" name="TextBox 42">
            <a:extLst>
              <a:ext uri="{FF2B5EF4-FFF2-40B4-BE49-F238E27FC236}">
                <a16:creationId xmlns:a16="http://schemas.microsoft.com/office/drawing/2014/main" id="{235830AA-91D5-3CB7-B383-E39DC9423EC8}"/>
              </a:ext>
            </a:extLst>
          </p:cNvPr>
          <p:cNvSpPr txBox="1"/>
          <p:nvPr/>
        </p:nvSpPr>
        <p:spPr>
          <a:xfrm>
            <a:off x="3975461" y="3186638"/>
            <a:ext cx="1487908" cy="261610"/>
          </a:xfrm>
          <a:prstGeom prst="rect">
            <a:avLst/>
          </a:prstGeom>
          <a:noFill/>
        </p:spPr>
        <p:txBody>
          <a:bodyPr wrap="none" rtlCol="0">
            <a:spAutoFit/>
          </a:bodyPr>
          <a:lstStyle/>
          <a:p>
            <a:r>
              <a:rPr lang="en-US" sz="1100" b="1" dirty="0"/>
              <a:t>GET OWNER DATA</a:t>
            </a:r>
            <a:endParaRPr lang="en-GB" sz="1100" b="1" dirty="0"/>
          </a:p>
        </p:txBody>
      </p:sp>
      <p:sp>
        <p:nvSpPr>
          <p:cNvPr id="44" name="TextBox 43">
            <a:extLst>
              <a:ext uri="{FF2B5EF4-FFF2-40B4-BE49-F238E27FC236}">
                <a16:creationId xmlns:a16="http://schemas.microsoft.com/office/drawing/2014/main" id="{6FAF51BE-0A3E-3661-F4B0-015A0B1583C3}"/>
              </a:ext>
            </a:extLst>
          </p:cNvPr>
          <p:cNvSpPr txBox="1"/>
          <p:nvPr/>
        </p:nvSpPr>
        <p:spPr>
          <a:xfrm>
            <a:off x="6729407" y="1978028"/>
            <a:ext cx="947695" cy="261610"/>
          </a:xfrm>
          <a:prstGeom prst="rect">
            <a:avLst/>
          </a:prstGeom>
          <a:noFill/>
        </p:spPr>
        <p:txBody>
          <a:bodyPr wrap="none" rtlCol="0">
            <a:spAutoFit/>
          </a:bodyPr>
          <a:lstStyle/>
          <a:p>
            <a:r>
              <a:rPr lang="en-US" sz="1100" b="1" dirty="0"/>
              <a:t>EXCISE DB</a:t>
            </a:r>
            <a:endParaRPr lang="en-GB" sz="1100" b="1" dirty="0"/>
          </a:p>
        </p:txBody>
      </p:sp>
      <p:sp>
        <p:nvSpPr>
          <p:cNvPr id="45" name="TextBox 44">
            <a:extLst>
              <a:ext uri="{FF2B5EF4-FFF2-40B4-BE49-F238E27FC236}">
                <a16:creationId xmlns:a16="http://schemas.microsoft.com/office/drawing/2014/main" id="{E5B3D08C-E11F-BC45-364D-BCA0165E1250}"/>
              </a:ext>
            </a:extLst>
          </p:cNvPr>
          <p:cNvSpPr txBox="1"/>
          <p:nvPr/>
        </p:nvSpPr>
        <p:spPr>
          <a:xfrm>
            <a:off x="6729407" y="3429000"/>
            <a:ext cx="758541" cy="261610"/>
          </a:xfrm>
          <a:prstGeom prst="rect">
            <a:avLst/>
          </a:prstGeom>
          <a:noFill/>
        </p:spPr>
        <p:txBody>
          <a:bodyPr wrap="none" rtlCol="0">
            <a:spAutoFit/>
          </a:bodyPr>
          <a:lstStyle/>
          <a:p>
            <a:r>
              <a:rPr lang="en-US" sz="1100" b="1" dirty="0"/>
              <a:t>RFID DB</a:t>
            </a:r>
            <a:endParaRPr lang="en-GB" sz="1100" b="1" dirty="0"/>
          </a:p>
        </p:txBody>
      </p:sp>
      <p:cxnSp>
        <p:nvCxnSpPr>
          <p:cNvPr id="57" name="Straight Connector 56">
            <a:extLst>
              <a:ext uri="{FF2B5EF4-FFF2-40B4-BE49-F238E27FC236}">
                <a16:creationId xmlns:a16="http://schemas.microsoft.com/office/drawing/2014/main" id="{FF0845D5-CE05-76A3-1C40-81216DBA1D65}"/>
              </a:ext>
            </a:extLst>
          </p:cNvPr>
          <p:cNvCxnSpPr>
            <a:cxnSpLocks/>
            <a:endCxn id="32" idx="2"/>
          </p:cNvCxnSpPr>
          <p:nvPr/>
        </p:nvCxnSpPr>
        <p:spPr>
          <a:xfrm flipV="1">
            <a:off x="2052826" y="2233852"/>
            <a:ext cx="1779559" cy="361786"/>
          </a:xfrm>
          <a:prstGeom prst="line">
            <a:avLst/>
          </a:prstGeom>
          <a:ln w="19050">
            <a:solidFill>
              <a:srgbClr val="404040"/>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66040597-D386-10E9-3C24-8B05698A1161}"/>
              </a:ext>
            </a:extLst>
          </p:cNvPr>
          <p:cNvCxnSpPr>
            <a:cxnSpLocks/>
            <a:endCxn id="41" idx="1"/>
          </p:cNvCxnSpPr>
          <p:nvPr/>
        </p:nvCxnSpPr>
        <p:spPr>
          <a:xfrm>
            <a:off x="2192785" y="2609904"/>
            <a:ext cx="1887252" cy="127405"/>
          </a:xfrm>
          <a:prstGeom prst="line">
            <a:avLst/>
          </a:prstGeom>
          <a:ln w="19050">
            <a:solidFill>
              <a:srgbClr val="404040"/>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3E931A16-DDD9-4645-47C6-433FBCCB6239}"/>
              </a:ext>
            </a:extLst>
          </p:cNvPr>
          <p:cNvCxnSpPr>
            <a:cxnSpLocks/>
            <a:endCxn id="35" idx="2"/>
          </p:cNvCxnSpPr>
          <p:nvPr/>
        </p:nvCxnSpPr>
        <p:spPr>
          <a:xfrm>
            <a:off x="2067248" y="2596523"/>
            <a:ext cx="1908213" cy="737186"/>
          </a:xfrm>
          <a:prstGeom prst="line">
            <a:avLst/>
          </a:prstGeom>
          <a:ln w="19050">
            <a:solidFill>
              <a:srgbClr val="404040"/>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57C1F98F-27B3-7106-B607-3CA61A4376EA}"/>
              </a:ext>
            </a:extLst>
          </p:cNvPr>
          <p:cNvCxnSpPr>
            <a:cxnSpLocks/>
            <a:endCxn id="42" idx="1"/>
          </p:cNvCxnSpPr>
          <p:nvPr/>
        </p:nvCxnSpPr>
        <p:spPr>
          <a:xfrm>
            <a:off x="2048402" y="2590092"/>
            <a:ext cx="1768128" cy="1389264"/>
          </a:xfrm>
          <a:prstGeom prst="line">
            <a:avLst/>
          </a:prstGeom>
          <a:ln w="19050">
            <a:solidFill>
              <a:srgbClr val="404040"/>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A1DA6E1E-C4E3-22E6-7E65-29B9D360C775}"/>
              </a:ext>
            </a:extLst>
          </p:cNvPr>
          <p:cNvCxnSpPr>
            <a:endCxn id="38" idx="2"/>
          </p:cNvCxnSpPr>
          <p:nvPr/>
        </p:nvCxnSpPr>
        <p:spPr>
          <a:xfrm>
            <a:off x="2048402" y="5129185"/>
            <a:ext cx="2282831" cy="96768"/>
          </a:xfrm>
          <a:prstGeom prst="line">
            <a:avLst/>
          </a:prstGeom>
          <a:ln w="19050">
            <a:solidFill>
              <a:srgbClr val="404040"/>
            </a:solidFill>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91E11C29-ED30-A0B9-FEC1-2758C32B0376}"/>
              </a:ext>
            </a:extLst>
          </p:cNvPr>
          <p:cNvCxnSpPr>
            <a:stCxn id="42" idx="3"/>
            <a:endCxn id="36" idx="2"/>
          </p:cNvCxnSpPr>
          <p:nvPr/>
        </p:nvCxnSpPr>
        <p:spPr>
          <a:xfrm flipV="1">
            <a:off x="5719615" y="3577351"/>
            <a:ext cx="645326" cy="402005"/>
          </a:xfrm>
          <a:prstGeom prst="straightConnector1">
            <a:avLst/>
          </a:prstGeom>
          <a:ln w="19050">
            <a:solidFill>
              <a:srgbClr val="40404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4D17BDDA-910E-898E-8139-1951D440150A}"/>
              </a:ext>
            </a:extLst>
          </p:cNvPr>
          <p:cNvCxnSpPr>
            <a:cxnSpLocks/>
            <a:stCxn id="33" idx="6"/>
            <a:endCxn id="37" idx="2"/>
          </p:cNvCxnSpPr>
          <p:nvPr/>
        </p:nvCxnSpPr>
        <p:spPr>
          <a:xfrm flipV="1">
            <a:off x="5411718" y="2108833"/>
            <a:ext cx="1065396" cy="634706"/>
          </a:xfrm>
          <a:prstGeom prst="straightConnector1">
            <a:avLst/>
          </a:prstGeom>
          <a:ln w="19050">
            <a:solidFill>
              <a:srgbClr val="40404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75FD3DB5-4E7F-E669-1AED-A3B28A6739EA}"/>
              </a:ext>
            </a:extLst>
          </p:cNvPr>
          <p:cNvCxnSpPr>
            <a:stCxn id="43" idx="3"/>
            <a:endCxn id="37" idx="2"/>
          </p:cNvCxnSpPr>
          <p:nvPr/>
        </p:nvCxnSpPr>
        <p:spPr>
          <a:xfrm flipV="1">
            <a:off x="5463369" y="2108833"/>
            <a:ext cx="1013745" cy="1208610"/>
          </a:xfrm>
          <a:prstGeom prst="straightConnector1">
            <a:avLst/>
          </a:prstGeom>
          <a:ln w="19050">
            <a:solidFill>
              <a:srgbClr val="40404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738BEA9C-83E8-C437-3E5D-7317BF2914A2}"/>
              </a:ext>
            </a:extLst>
          </p:cNvPr>
          <p:cNvSpPr txBox="1"/>
          <p:nvPr/>
        </p:nvSpPr>
        <p:spPr>
          <a:xfrm>
            <a:off x="5820972" y="2731925"/>
            <a:ext cx="1005403" cy="261610"/>
          </a:xfrm>
          <a:prstGeom prst="rect">
            <a:avLst/>
          </a:prstGeom>
          <a:noFill/>
        </p:spPr>
        <p:txBody>
          <a:bodyPr wrap="none" rtlCol="0">
            <a:spAutoFit/>
          </a:bodyPr>
          <a:lstStyle/>
          <a:p>
            <a:r>
              <a:rPr lang="en-US" sz="1100" b="1" dirty="0"/>
              <a:t>&lt;&lt;include&gt;&gt;</a:t>
            </a:r>
            <a:endParaRPr lang="en-GB" sz="1100" b="1" dirty="0"/>
          </a:p>
        </p:txBody>
      </p:sp>
      <p:sp>
        <p:nvSpPr>
          <p:cNvPr id="79" name="TextBox 78">
            <a:extLst>
              <a:ext uri="{FF2B5EF4-FFF2-40B4-BE49-F238E27FC236}">
                <a16:creationId xmlns:a16="http://schemas.microsoft.com/office/drawing/2014/main" id="{700FC31D-5902-75A0-E7AB-BC51DB6348EF}"/>
              </a:ext>
            </a:extLst>
          </p:cNvPr>
          <p:cNvSpPr txBox="1"/>
          <p:nvPr/>
        </p:nvSpPr>
        <p:spPr>
          <a:xfrm>
            <a:off x="5214235" y="2120953"/>
            <a:ext cx="1005403" cy="261610"/>
          </a:xfrm>
          <a:prstGeom prst="rect">
            <a:avLst/>
          </a:prstGeom>
          <a:noFill/>
        </p:spPr>
        <p:txBody>
          <a:bodyPr wrap="none" rtlCol="0">
            <a:spAutoFit/>
          </a:bodyPr>
          <a:lstStyle/>
          <a:p>
            <a:r>
              <a:rPr lang="en-US" sz="1100" b="1" dirty="0"/>
              <a:t>&lt;&lt;include&gt;&gt;</a:t>
            </a:r>
            <a:endParaRPr lang="en-GB" sz="1100" b="1" dirty="0"/>
          </a:p>
        </p:txBody>
      </p:sp>
      <p:sp>
        <p:nvSpPr>
          <p:cNvPr id="80" name="TextBox 79">
            <a:extLst>
              <a:ext uri="{FF2B5EF4-FFF2-40B4-BE49-F238E27FC236}">
                <a16:creationId xmlns:a16="http://schemas.microsoft.com/office/drawing/2014/main" id="{5F996859-E343-39F6-2443-4737E24F759D}"/>
              </a:ext>
            </a:extLst>
          </p:cNvPr>
          <p:cNvSpPr txBox="1"/>
          <p:nvPr/>
        </p:nvSpPr>
        <p:spPr>
          <a:xfrm>
            <a:off x="5261163" y="3522390"/>
            <a:ext cx="1005403" cy="261610"/>
          </a:xfrm>
          <a:prstGeom prst="rect">
            <a:avLst/>
          </a:prstGeom>
          <a:noFill/>
        </p:spPr>
        <p:txBody>
          <a:bodyPr wrap="none" rtlCol="0">
            <a:spAutoFit/>
          </a:bodyPr>
          <a:lstStyle/>
          <a:p>
            <a:r>
              <a:rPr lang="en-US" sz="1100" b="1" dirty="0"/>
              <a:t>&lt;&lt;include&gt;&gt;</a:t>
            </a:r>
            <a:endParaRPr lang="en-GB" sz="1100" b="1" dirty="0"/>
          </a:p>
        </p:txBody>
      </p:sp>
      <p:sp>
        <p:nvSpPr>
          <p:cNvPr id="81" name="TextBox 80">
            <a:extLst>
              <a:ext uri="{FF2B5EF4-FFF2-40B4-BE49-F238E27FC236}">
                <a16:creationId xmlns:a16="http://schemas.microsoft.com/office/drawing/2014/main" id="{990C2D53-E42B-6F3E-AF30-A04089A4F8E9}"/>
              </a:ext>
            </a:extLst>
          </p:cNvPr>
          <p:cNvSpPr txBox="1"/>
          <p:nvPr/>
        </p:nvSpPr>
        <p:spPr>
          <a:xfrm>
            <a:off x="5347124" y="4556066"/>
            <a:ext cx="1120820" cy="261610"/>
          </a:xfrm>
          <a:prstGeom prst="rect">
            <a:avLst/>
          </a:prstGeom>
          <a:noFill/>
        </p:spPr>
        <p:txBody>
          <a:bodyPr wrap="none" rtlCol="0">
            <a:spAutoFit/>
          </a:bodyPr>
          <a:lstStyle/>
          <a:p>
            <a:r>
              <a:rPr lang="en-US" sz="1100" b="1" dirty="0"/>
              <a:t>SERVER SITE</a:t>
            </a:r>
            <a:endParaRPr lang="en-GB" sz="1100" b="1" dirty="0"/>
          </a:p>
        </p:txBody>
      </p:sp>
      <p:sp>
        <p:nvSpPr>
          <p:cNvPr id="82" name="TextBox 81">
            <a:extLst>
              <a:ext uri="{FF2B5EF4-FFF2-40B4-BE49-F238E27FC236}">
                <a16:creationId xmlns:a16="http://schemas.microsoft.com/office/drawing/2014/main" id="{FF7C837D-173B-66FC-D5C2-5F04D20B981F}"/>
              </a:ext>
            </a:extLst>
          </p:cNvPr>
          <p:cNvSpPr txBox="1"/>
          <p:nvPr/>
        </p:nvSpPr>
        <p:spPr>
          <a:xfrm>
            <a:off x="5235150" y="1474296"/>
            <a:ext cx="1106393" cy="261610"/>
          </a:xfrm>
          <a:prstGeom prst="rect">
            <a:avLst/>
          </a:prstGeom>
          <a:noFill/>
        </p:spPr>
        <p:txBody>
          <a:bodyPr wrap="none" rtlCol="0">
            <a:spAutoFit/>
          </a:bodyPr>
          <a:lstStyle/>
          <a:p>
            <a:r>
              <a:rPr lang="en-US" sz="1100" b="1" dirty="0"/>
              <a:t>DASHBOARD</a:t>
            </a:r>
            <a:endParaRPr lang="en-GB" sz="1100" b="1" dirty="0"/>
          </a:p>
        </p:txBody>
      </p:sp>
      <p:cxnSp>
        <p:nvCxnSpPr>
          <p:cNvPr id="11" name="Straight Arrow Connector 10">
            <a:extLst>
              <a:ext uri="{FF2B5EF4-FFF2-40B4-BE49-F238E27FC236}">
                <a16:creationId xmlns:a16="http://schemas.microsoft.com/office/drawing/2014/main" id="{85AA100F-7553-60F5-4B95-57D7BB61BAB5}"/>
              </a:ext>
            </a:extLst>
          </p:cNvPr>
          <p:cNvCxnSpPr>
            <a:cxnSpLocks/>
            <a:stCxn id="38" idx="7"/>
            <a:endCxn id="36" idx="4"/>
          </p:cNvCxnSpPr>
          <p:nvPr/>
        </p:nvCxnSpPr>
        <p:spPr>
          <a:xfrm flipV="1">
            <a:off x="6733916" y="3837259"/>
            <a:ext cx="357166" cy="1204911"/>
          </a:xfrm>
          <a:prstGeom prst="straightConnector1">
            <a:avLst/>
          </a:prstGeom>
          <a:ln w="19050">
            <a:solidFill>
              <a:srgbClr val="40404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D3083D92-90DB-6D1B-49B4-6889C872B581}"/>
              </a:ext>
            </a:extLst>
          </p:cNvPr>
          <p:cNvSpPr txBox="1"/>
          <p:nvPr/>
        </p:nvSpPr>
        <p:spPr>
          <a:xfrm>
            <a:off x="6985246" y="4173699"/>
            <a:ext cx="1005403" cy="261610"/>
          </a:xfrm>
          <a:prstGeom prst="rect">
            <a:avLst/>
          </a:prstGeom>
          <a:noFill/>
        </p:spPr>
        <p:txBody>
          <a:bodyPr wrap="none" rtlCol="0">
            <a:spAutoFit/>
          </a:bodyPr>
          <a:lstStyle/>
          <a:p>
            <a:r>
              <a:rPr lang="en-US" sz="1100" b="1" dirty="0"/>
              <a:t>&lt;&lt;include&gt;&gt;</a:t>
            </a:r>
            <a:endParaRPr lang="en-GB" sz="1100" b="1" dirty="0"/>
          </a:p>
        </p:txBody>
      </p:sp>
      <p:sp>
        <p:nvSpPr>
          <p:cNvPr id="7" name="Oval 6">
            <a:extLst>
              <a:ext uri="{FF2B5EF4-FFF2-40B4-BE49-F238E27FC236}">
                <a16:creationId xmlns:a16="http://schemas.microsoft.com/office/drawing/2014/main" id="{AEF9B41A-0F81-AD8A-52E2-D0809C1AF4F4}"/>
              </a:ext>
            </a:extLst>
          </p:cNvPr>
          <p:cNvSpPr/>
          <p:nvPr/>
        </p:nvSpPr>
        <p:spPr>
          <a:xfrm>
            <a:off x="3925520" y="1590545"/>
            <a:ext cx="1452282" cy="365338"/>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Box 8">
            <a:extLst>
              <a:ext uri="{FF2B5EF4-FFF2-40B4-BE49-F238E27FC236}">
                <a16:creationId xmlns:a16="http://schemas.microsoft.com/office/drawing/2014/main" id="{1204C0E2-5E55-34A8-2BA3-5D2B1385A2EF}"/>
              </a:ext>
            </a:extLst>
          </p:cNvPr>
          <p:cNvSpPr txBox="1"/>
          <p:nvPr/>
        </p:nvSpPr>
        <p:spPr>
          <a:xfrm>
            <a:off x="4336510" y="1645027"/>
            <a:ext cx="630301" cy="261610"/>
          </a:xfrm>
          <a:prstGeom prst="rect">
            <a:avLst/>
          </a:prstGeom>
          <a:noFill/>
        </p:spPr>
        <p:txBody>
          <a:bodyPr wrap="none" rtlCol="0">
            <a:spAutoFit/>
          </a:bodyPr>
          <a:lstStyle/>
          <a:p>
            <a:r>
              <a:rPr lang="en-US" sz="1100" b="1" dirty="0"/>
              <a:t>LOGIN</a:t>
            </a:r>
            <a:endParaRPr lang="en-GB" sz="1100" b="1" dirty="0"/>
          </a:p>
        </p:txBody>
      </p:sp>
      <p:cxnSp>
        <p:nvCxnSpPr>
          <p:cNvPr id="12" name="Straight Connector 11">
            <a:extLst>
              <a:ext uri="{FF2B5EF4-FFF2-40B4-BE49-F238E27FC236}">
                <a16:creationId xmlns:a16="http://schemas.microsoft.com/office/drawing/2014/main" id="{D3CF70B4-EBB3-BD61-01EF-B1532130C4D0}"/>
              </a:ext>
            </a:extLst>
          </p:cNvPr>
          <p:cNvCxnSpPr>
            <a:cxnSpLocks/>
            <a:endCxn id="7" idx="2"/>
          </p:cNvCxnSpPr>
          <p:nvPr/>
        </p:nvCxnSpPr>
        <p:spPr>
          <a:xfrm flipV="1">
            <a:off x="2071674" y="1773214"/>
            <a:ext cx="1853846" cy="816080"/>
          </a:xfrm>
          <a:prstGeom prst="line">
            <a:avLst/>
          </a:prstGeom>
          <a:ln w="19050">
            <a:solidFill>
              <a:srgbClr val="40404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441583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82"/>
                                        </p:tgtEl>
                                        <p:attrNameLst>
                                          <p:attrName>style.visibility</p:attrName>
                                        </p:attrNameLst>
                                      </p:cBhvr>
                                      <p:to>
                                        <p:strVal val="visible"/>
                                      </p:to>
                                    </p:set>
                                    <p:animEffect transition="in" filter="fade">
                                      <p:cBhvr>
                                        <p:cTn id="15" dur="500"/>
                                        <p:tgtEl>
                                          <p:spTgt spid="8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1"/>
                                        </p:tgtEl>
                                        <p:attrNameLst>
                                          <p:attrName>style.visibility</p:attrName>
                                        </p:attrNameLst>
                                      </p:cBhvr>
                                      <p:to>
                                        <p:strVal val="visible"/>
                                      </p:to>
                                    </p:set>
                                    <p:animEffect transition="in" filter="fade">
                                      <p:cBhvr>
                                        <p:cTn id="18" dur="500"/>
                                        <p:tgtEl>
                                          <p:spTgt spid="81"/>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fade">
                                      <p:cBhvr>
                                        <p:cTn id="26" dur="500"/>
                                        <p:tgtEl>
                                          <p:spTgt spid="6"/>
                                        </p:tgtEl>
                                      </p:cBhvr>
                                    </p:animEffect>
                                  </p:childTnLst>
                                </p:cTn>
                              </p:par>
                              <p:par>
                                <p:cTn id="27" presetID="10" presetClass="entr" presetSubtype="0" fill="hold" nodeType="with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500"/>
                                        <p:tgtEl>
                                          <p:spTgt spid="10"/>
                                        </p:tgtEl>
                                      </p:cBhvr>
                                    </p:animEffect>
                                  </p:childTnLst>
                                </p:cTn>
                              </p:par>
                              <p:par>
                                <p:cTn id="30" presetID="10" presetClass="entr" presetSubtype="0" fill="hold" nodeType="with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par>
                                <p:cTn id="33" presetID="10" presetClass="entr" presetSubtype="0" fill="hold" nodeType="with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fade">
                                      <p:cBhvr>
                                        <p:cTn id="35" dur="500"/>
                                        <p:tgtEl>
                                          <p:spTgt spid="15"/>
                                        </p:tgtEl>
                                      </p:cBhvr>
                                    </p:animEffect>
                                  </p:childTnLst>
                                </p:cTn>
                              </p:par>
                              <p:par>
                                <p:cTn id="36" presetID="10" presetClass="entr" presetSubtype="0" fill="hold" nodeType="with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fade">
                                      <p:cBhvr>
                                        <p:cTn id="38" dur="500"/>
                                        <p:tgtEl>
                                          <p:spTgt spid="13"/>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9"/>
                                        </p:tgtEl>
                                        <p:attrNameLst>
                                          <p:attrName>style.visibility</p:attrName>
                                        </p:attrNameLst>
                                      </p:cBhvr>
                                      <p:to>
                                        <p:strVal val="visible"/>
                                      </p:to>
                                    </p:set>
                                    <p:animEffect transition="in" filter="fade">
                                      <p:cBhvr>
                                        <p:cTn id="41" dur="500"/>
                                        <p:tgtEl>
                                          <p:spTgt spid="29"/>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26"/>
                                        </p:tgtEl>
                                        <p:attrNameLst>
                                          <p:attrName>style.visibility</p:attrName>
                                        </p:attrNameLst>
                                      </p:cBhvr>
                                      <p:to>
                                        <p:strVal val="visible"/>
                                      </p:to>
                                    </p:set>
                                    <p:animEffect transition="in" filter="fade">
                                      <p:cBhvr>
                                        <p:cTn id="46" dur="500"/>
                                        <p:tgtEl>
                                          <p:spTgt spid="26"/>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20"/>
                                        </p:tgtEl>
                                        <p:attrNameLst>
                                          <p:attrName>style.visibility</p:attrName>
                                        </p:attrNameLst>
                                      </p:cBhvr>
                                      <p:to>
                                        <p:strVal val="visible"/>
                                      </p:to>
                                    </p:set>
                                    <p:animEffect transition="in" filter="fade">
                                      <p:cBhvr>
                                        <p:cTn id="49" dur="500"/>
                                        <p:tgtEl>
                                          <p:spTgt spid="20"/>
                                        </p:tgtEl>
                                      </p:cBhvr>
                                    </p:animEffect>
                                  </p:childTnLst>
                                </p:cTn>
                              </p:par>
                              <p:par>
                                <p:cTn id="50" presetID="10" presetClass="entr" presetSubtype="0" fill="hold" nodeType="withEffect">
                                  <p:stCondLst>
                                    <p:cond delay="0"/>
                                  </p:stCondLst>
                                  <p:childTnLst>
                                    <p:set>
                                      <p:cBhvr>
                                        <p:cTn id="51" dur="1" fill="hold">
                                          <p:stCondLst>
                                            <p:cond delay="0"/>
                                          </p:stCondLst>
                                        </p:cTn>
                                        <p:tgtEl>
                                          <p:spTgt spid="21"/>
                                        </p:tgtEl>
                                        <p:attrNameLst>
                                          <p:attrName>style.visibility</p:attrName>
                                        </p:attrNameLst>
                                      </p:cBhvr>
                                      <p:to>
                                        <p:strVal val="visible"/>
                                      </p:to>
                                    </p:set>
                                    <p:animEffect transition="in" filter="fade">
                                      <p:cBhvr>
                                        <p:cTn id="52" dur="500"/>
                                        <p:tgtEl>
                                          <p:spTgt spid="21"/>
                                        </p:tgtEl>
                                      </p:cBhvr>
                                    </p:animEffect>
                                  </p:childTnLst>
                                </p:cTn>
                              </p:par>
                              <p:par>
                                <p:cTn id="53" presetID="10" presetClass="entr" presetSubtype="0" fill="hold" nodeType="withEffect">
                                  <p:stCondLst>
                                    <p:cond delay="0"/>
                                  </p:stCondLst>
                                  <p:childTnLst>
                                    <p:set>
                                      <p:cBhvr>
                                        <p:cTn id="54" dur="1" fill="hold">
                                          <p:stCondLst>
                                            <p:cond delay="0"/>
                                          </p:stCondLst>
                                        </p:cTn>
                                        <p:tgtEl>
                                          <p:spTgt spid="22"/>
                                        </p:tgtEl>
                                        <p:attrNameLst>
                                          <p:attrName>style.visibility</p:attrName>
                                        </p:attrNameLst>
                                      </p:cBhvr>
                                      <p:to>
                                        <p:strVal val="visible"/>
                                      </p:to>
                                    </p:set>
                                    <p:animEffect transition="in" filter="fade">
                                      <p:cBhvr>
                                        <p:cTn id="55" dur="500"/>
                                        <p:tgtEl>
                                          <p:spTgt spid="22"/>
                                        </p:tgtEl>
                                      </p:cBhvr>
                                    </p:animEffect>
                                  </p:childTnLst>
                                </p:cTn>
                              </p:par>
                              <p:par>
                                <p:cTn id="56" presetID="10" presetClass="entr" presetSubtype="0" fill="hold" nodeType="withEffect">
                                  <p:stCondLst>
                                    <p:cond delay="0"/>
                                  </p:stCondLst>
                                  <p:childTnLst>
                                    <p:set>
                                      <p:cBhvr>
                                        <p:cTn id="57" dur="1" fill="hold">
                                          <p:stCondLst>
                                            <p:cond delay="0"/>
                                          </p:stCondLst>
                                        </p:cTn>
                                        <p:tgtEl>
                                          <p:spTgt spid="23"/>
                                        </p:tgtEl>
                                        <p:attrNameLst>
                                          <p:attrName>style.visibility</p:attrName>
                                        </p:attrNameLst>
                                      </p:cBhvr>
                                      <p:to>
                                        <p:strVal val="visible"/>
                                      </p:to>
                                    </p:set>
                                    <p:animEffect transition="in" filter="fade">
                                      <p:cBhvr>
                                        <p:cTn id="58" dur="500"/>
                                        <p:tgtEl>
                                          <p:spTgt spid="23"/>
                                        </p:tgtEl>
                                      </p:cBhvr>
                                    </p:animEffect>
                                  </p:childTnLst>
                                </p:cTn>
                              </p:par>
                              <p:par>
                                <p:cTn id="59" presetID="10" presetClass="entr" presetSubtype="0" fill="hold" nodeType="withEffect">
                                  <p:stCondLst>
                                    <p:cond delay="0"/>
                                  </p:stCondLst>
                                  <p:childTnLst>
                                    <p:set>
                                      <p:cBhvr>
                                        <p:cTn id="60" dur="1" fill="hold">
                                          <p:stCondLst>
                                            <p:cond delay="0"/>
                                          </p:stCondLst>
                                        </p:cTn>
                                        <p:tgtEl>
                                          <p:spTgt spid="24"/>
                                        </p:tgtEl>
                                        <p:attrNameLst>
                                          <p:attrName>style.visibility</p:attrName>
                                        </p:attrNameLst>
                                      </p:cBhvr>
                                      <p:to>
                                        <p:strVal val="visible"/>
                                      </p:to>
                                    </p:set>
                                    <p:animEffect transition="in" filter="fade">
                                      <p:cBhvr>
                                        <p:cTn id="61" dur="500"/>
                                        <p:tgtEl>
                                          <p:spTgt spid="24"/>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31"/>
                                        </p:tgtEl>
                                        <p:attrNameLst>
                                          <p:attrName>style.visibility</p:attrName>
                                        </p:attrNameLst>
                                      </p:cBhvr>
                                      <p:to>
                                        <p:strVal val="visible"/>
                                      </p:to>
                                    </p:set>
                                    <p:animEffect transition="in" filter="fade">
                                      <p:cBhvr>
                                        <p:cTn id="64" dur="500"/>
                                        <p:tgtEl>
                                          <p:spTgt spid="31"/>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39"/>
                                        </p:tgtEl>
                                        <p:attrNameLst>
                                          <p:attrName>style.visibility</p:attrName>
                                        </p:attrNameLst>
                                      </p:cBhvr>
                                      <p:to>
                                        <p:strVal val="visible"/>
                                      </p:to>
                                    </p:set>
                                    <p:animEffect transition="in" filter="fade">
                                      <p:cBhvr>
                                        <p:cTn id="69" dur="500"/>
                                        <p:tgtEl>
                                          <p:spTgt spid="39"/>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38"/>
                                        </p:tgtEl>
                                        <p:attrNameLst>
                                          <p:attrName>style.visibility</p:attrName>
                                        </p:attrNameLst>
                                      </p:cBhvr>
                                      <p:to>
                                        <p:strVal val="visible"/>
                                      </p:to>
                                    </p:set>
                                    <p:animEffect transition="in" filter="fade">
                                      <p:cBhvr>
                                        <p:cTn id="72" dur="500"/>
                                        <p:tgtEl>
                                          <p:spTgt spid="38"/>
                                        </p:tgtEl>
                                      </p:cBhvr>
                                    </p:animEffect>
                                  </p:childTnLst>
                                </p:cTn>
                              </p:par>
                              <p:par>
                                <p:cTn id="73" presetID="10" presetClass="entr" presetSubtype="0" fill="hold" nodeType="withEffect">
                                  <p:stCondLst>
                                    <p:cond delay="0"/>
                                  </p:stCondLst>
                                  <p:childTnLst>
                                    <p:set>
                                      <p:cBhvr>
                                        <p:cTn id="74" dur="1" fill="hold">
                                          <p:stCondLst>
                                            <p:cond delay="0"/>
                                          </p:stCondLst>
                                        </p:cTn>
                                        <p:tgtEl>
                                          <p:spTgt spid="65"/>
                                        </p:tgtEl>
                                        <p:attrNameLst>
                                          <p:attrName>style.visibility</p:attrName>
                                        </p:attrNameLst>
                                      </p:cBhvr>
                                      <p:to>
                                        <p:strVal val="visible"/>
                                      </p:to>
                                    </p:set>
                                    <p:animEffect transition="in" filter="fade">
                                      <p:cBhvr>
                                        <p:cTn id="75" dur="500"/>
                                        <p:tgtEl>
                                          <p:spTgt spid="65"/>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grpId="0" nodeType="clickEffect">
                                  <p:stCondLst>
                                    <p:cond delay="0"/>
                                  </p:stCondLst>
                                  <p:childTnLst>
                                    <p:set>
                                      <p:cBhvr>
                                        <p:cTn id="79" dur="1" fill="hold">
                                          <p:stCondLst>
                                            <p:cond delay="0"/>
                                          </p:stCondLst>
                                        </p:cTn>
                                        <p:tgtEl>
                                          <p:spTgt spid="9"/>
                                        </p:tgtEl>
                                        <p:attrNameLst>
                                          <p:attrName>style.visibility</p:attrName>
                                        </p:attrNameLst>
                                      </p:cBhvr>
                                      <p:to>
                                        <p:strVal val="visible"/>
                                      </p:to>
                                    </p:set>
                                    <p:animEffect transition="in" filter="fade">
                                      <p:cBhvr>
                                        <p:cTn id="80" dur="500"/>
                                        <p:tgtEl>
                                          <p:spTgt spid="9"/>
                                        </p:tgtEl>
                                      </p:cBhvr>
                                    </p:animEffect>
                                  </p:childTnLst>
                                </p:cTn>
                              </p:par>
                              <p:par>
                                <p:cTn id="81" presetID="10" presetClass="entr" presetSubtype="0" fill="hold" nodeType="withEffect">
                                  <p:stCondLst>
                                    <p:cond delay="0"/>
                                  </p:stCondLst>
                                  <p:childTnLst>
                                    <p:set>
                                      <p:cBhvr>
                                        <p:cTn id="82" dur="1" fill="hold">
                                          <p:stCondLst>
                                            <p:cond delay="0"/>
                                          </p:stCondLst>
                                        </p:cTn>
                                        <p:tgtEl>
                                          <p:spTgt spid="12"/>
                                        </p:tgtEl>
                                        <p:attrNameLst>
                                          <p:attrName>style.visibility</p:attrName>
                                        </p:attrNameLst>
                                      </p:cBhvr>
                                      <p:to>
                                        <p:strVal val="visible"/>
                                      </p:to>
                                    </p:set>
                                    <p:animEffect transition="in" filter="fade">
                                      <p:cBhvr>
                                        <p:cTn id="83" dur="500"/>
                                        <p:tgtEl>
                                          <p:spTgt spid="12"/>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7"/>
                                        </p:tgtEl>
                                        <p:attrNameLst>
                                          <p:attrName>style.visibility</p:attrName>
                                        </p:attrNameLst>
                                      </p:cBhvr>
                                      <p:to>
                                        <p:strVal val="visible"/>
                                      </p:to>
                                    </p:set>
                                    <p:animEffect transition="in" filter="fade">
                                      <p:cBhvr>
                                        <p:cTn id="86" dur="500"/>
                                        <p:tgtEl>
                                          <p:spTgt spid="7"/>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grpId="0" nodeType="clickEffect">
                                  <p:stCondLst>
                                    <p:cond delay="0"/>
                                  </p:stCondLst>
                                  <p:childTnLst>
                                    <p:set>
                                      <p:cBhvr>
                                        <p:cTn id="90" dur="1" fill="hold">
                                          <p:stCondLst>
                                            <p:cond delay="0"/>
                                          </p:stCondLst>
                                        </p:cTn>
                                        <p:tgtEl>
                                          <p:spTgt spid="44"/>
                                        </p:tgtEl>
                                        <p:attrNameLst>
                                          <p:attrName>style.visibility</p:attrName>
                                        </p:attrNameLst>
                                      </p:cBhvr>
                                      <p:to>
                                        <p:strVal val="visible"/>
                                      </p:to>
                                    </p:set>
                                    <p:animEffect transition="in" filter="fade">
                                      <p:cBhvr>
                                        <p:cTn id="91" dur="500"/>
                                        <p:tgtEl>
                                          <p:spTgt spid="44"/>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37"/>
                                        </p:tgtEl>
                                        <p:attrNameLst>
                                          <p:attrName>style.visibility</p:attrName>
                                        </p:attrNameLst>
                                      </p:cBhvr>
                                      <p:to>
                                        <p:strVal val="visible"/>
                                      </p:to>
                                    </p:set>
                                    <p:animEffect transition="in" filter="fade">
                                      <p:cBhvr>
                                        <p:cTn id="94" dur="500"/>
                                        <p:tgtEl>
                                          <p:spTgt spid="37"/>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45"/>
                                        </p:tgtEl>
                                        <p:attrNameLst>
                                          <p:attrName>style.visibility</p:attrName>
                                        </p:attrNameLst>
                                      </p:cBhvr>
                                      <p:to>
                                        <p:strVal val="visible"/>
                                      </p:to>
                                    </p:set>
                                    <p:animEffect transition="in" filter="fade">
                                      <p:cBhvr>
                                        <p:cTn id="97" dur="500"/>
                                        <p:tgtEl>
                                          <p:spTgt spid="45"/>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36"/>
                                        </p:tgtEl>
                                        <p:attrNameLst>
                                          <p:attrName>style.visibility</p:attrName>
                                        </p:attrNameLst>
                                      </p:cBhvr>
                                      <p:to>
                                        <p:strVal val="visible"/>
                                      </p:to>
                                    </p:set>
                                    <p:animEffect transition="in" filter="fade">
                                      <p:cBhvr>
                                        <p:cTn id="100" dur="500"/>
                                        <p:tgtEl>
                                          <p:spTgt spid="36"/>
                                        </p:tgtEl>
                                      </p:cBhvr>
                                    </p:animEffect>
                                  </p:childTnLst>
                                </p:cTn>
                              </p:par>
                            </p:childTnLst>
                          </p:cTn>
                        </p:par>
                      </p:childTnLst>
                    </p:cTn>
                  </p:par>
                  <p:par>
                    <p:cTn id="101" fill="hold">
                      <p:stCondLst>
                        <p:cond delay="indefinite"/>
                      </p:stCondLst>
                      <p:childTnLst>
                        <p:par>
                          <p:cTn id="102" fill="hold">
                            <p:stCondLst>
                              <p:cond delay="0"/>
                            </p:stCondLst>
                            <p:childTnLst>
                              <p:par>
                                <p:cTn id="103" presetID="10" presetClass="entr" presetSubtype="0" fill="hold" nodeType="clickEffect">
                                  <p:stCondLst>
                                    <p:cond delay="0"/>
                                  </p:stCondLst>
                                  <p:childTnLst>
                                    <p:set>
                                      <p:cBhvr>
                                        <p:cTn id="104" dur="1" fill="hold">
                                          <p:stCondLst>
                                            <p:cond delay="0"/>
                                          </p:stCondLst>
                                        </p:cTn>
                                        <p:tgtEl>
                                          <p:spTgt spid="11"/>
                                        </p:tgtEl>
                                        <p:attrNameLst>
                                          <p:attrName>style.visibility</p:attrName>
                                        </p:attrNameLst>
                                      </p:cBhvr>
                                      <p:to>
                                        <p:strVal val="visible"/>
                                      </p:to>
                                    </p:set>
                                    <p:animEffect transition="in" filter="fade">
                                      <p:cBhvr>
                                        <p:cTn id="105" dur="500"/>
                                        <p:tgtEl>
                                          <p:spTgt spid="11"/>
                                        </p:tgtEl>
                                      </p:cBhvr>
                                    </p:animEffect>
                                  </p:childTnLst>
                                </p:cTn>
                              </p:par>
                              <p:par>
                                <p:cTn id="106" presetID="10" presetClass="entr" presetSubtype="0" fill="hold" grpId="0" nodeType="withEffect">
                                  <p:stCondLst>
                                    <p:cond delay="0"/>
                                  </p:stCondLst>
                                  <p:childTnLst>
                                    <p:set>
                                      <p:cBhvr>
                                        <p:cTn id="107" dur="1" fill="hold">
                                          <p:stCondLst>
                                            <p:cond delay="0"/>
                                          </p:stCondLst>
                                        </p:cTn>
                                        <p:tgtEl>
                                          <p:spTgt spid="16"/>
                                        </p:tgtEl>
                                        <p:attrNameLst>
                                          <p:attrName>style.visibility</p:attrName>
                                        </p:attrNameLst>
                                      </p:cBhvr>
                                      <p:to>
                                        <p:strVal val="visible"/>
                                      </p:to>
                                    </p:set>
                                    <p:animEffect transition="in" filter="fade">
                                      <p:cBhvr>
                                        <p:cTn id="108" dur="500"/>
                                        <p:tgtEl>
                                          <p:spTgt spid="16"/>
                                        </p:tgtEl>
                                      </p:cBhvr>
                                    </p:animEffect>
                                  </p:childTnLst>
                                </p:cTn>
                              </p:par>
                            </p:childTnLst>
                          </p:cTn>
                        </p:par>
                      </p:childTnLst>
                    </p:cTn>
                  </p:par>
                  <p:par>
                    <p:cTn id="109" fill="hold">
                      <p:stCondLst>
                        <p:cond delay="indefinite"/>
                      </p:stCondLst>
                      <p:childTnLst>
                        <p:par>
                          <p:cTn id="110" fill="hold">
                            <p:stCondLst>
                              <p:cond delay="0"/>
                            </p:stCondLst>
                            <p:childTnLst>
                              <p:par>
                                <p:cTn id="111" presetID="10" presetClass="entr" presetSubtype="0" fill="hold" nodeType="clickEffect">
                                  <p:stCondLst>
                                    <p:cond delay="0"/>
                                  </p:stCondLst>
                                  <p:childTnLst>
                                    <p:set>
                                      <p:cBhvr>
                                        <p:cTn id="112" dur="1" fill="hold">
                                          <p:stCondLst>
                                            <p:cond delay="0"/>
                                          </p:stCondLst>
                                        </p:cTn>
                                        <p:tgtEl>
                                          <p:spTgt spid="59"/>
                                        </p:tgtEl>
                                        <p:attrNameLst>
                                          <p:attrName>style.visibility</p:attrName>
                                        </p:attrNameLst>
                                      </p:cBhvr>
                                      <p:to>
                                        <p:strVal val="visible"/>
                                      </p:to>
                                    </p:set>
                                    <p:animEffect transition="in" filter="fade">
                                      <p:cBhvr>
                                        <p:cTn id="113" dur="500"/>
                                        <p:tgtEl>
                                          <p:spTgt spid="59"/>
                                        </p:tgtEl>
                                      </p:cBhvr>
                                    </p:animEffect>
                                  </p:childTnLst>
                                </p:cTn>
                              </p:par>
                              <p:par>
                                <p:cTn id="114" presetID="10" presetClass="entr" presetSubtype="0" fill="hold" grpId="0" nodeType="withEffect">
                                  <p:stCondLst>
                                    <p:cond delay="0"/>
                                  </p:stCondLst>
                                  <p:childTnLst>
                                    <p:set>
                                      <p:cBhvr>
                                        <p:cTn id="115" dur="1" fill="hold">
                                          <p:stCondLst>
                                            <p:cond delay="0"/>
                                          </p:stCondLst>
                                        </p:cTn>
                                        <p:tgtEl>
                                          <p:spTgt spid="41"/>
                                        </p:tgtEl>
                                        <p:attrNameLst>
                                          <p:attrName>style.visibility</p:attrName>
                                        </p:attrNameLst>
                                      </p:cBhvr>
                                      <p:to>
                                        <p:strVal val="visible"/>
                                      </p:to>
                                    </p:set>
                                    <p:animEffect transition="in" filter="fade">
                                      <p:cBhvr>
                                        <p:cTn id="116" dur="500"/>
                                        <p:tgtEl>
                                          <p:spTgt spid="41"/>
                                        </p:tgtEl>
                                      </p:cBhvr>
                                    </p:animEffect>
                                  </p:childTnLst>
                                </p:cTn>
                              </p:par>
                              <p:par>
                                <p:cTn id="117" presetID="10" presetClass="entr" presetSubtype="0" fill="hold" grpId="0" nodeType="withEffect">
                                  <p:stCondLst>
                                    <p:cond delay="0"/>
                                  </p:stCondLst>
                                  <p:childTnLst>
                                    <p:set>
                                      <p:cBhvr>
                                        <p:cTn id="118" dur="1" fill="hold">
                                          <p:stCondLst>
                                            <p:cond delay="0"/>
                                          </p:stCondLst>
                                        </p:cTn>
                                        <p:tgtEl>
                                          <p:spTgt spid="33"/>
                                        </p:tgtEl>
                                        <p:attrNameLst>
                                          <p:attrName>style.visibility</p:attrName>
                                        </p:attrNameLst>
                                      </p:cBhvr>
                                      <p:to>
                                        <p:strVal val="visible"/>
                                      </p:to>
                                    </p:set>
                                    <p:animEffect transition="in" filter="fade">
                                      <p:cBhvr>
                                        <p:cTn id="119" dur="500"/>
                                        <p:tgtEl>
                                          <p:spTgt spid="33"/>
                                        </p:tgtEl>
                                      </p:cBhvr>
                                    </p:animEffect>
                                  </p:childTnLst>
                                </p:cTn>
                              </p:par>
                            </p:childTnLst>
                          </p:cTn>
                        </p:par>
                      </p:childTnLst>
                    </p:cTn>
                  </p:par>
                  <p:par>
                    <p:cTn id="120" fill="hold">
                      <p:stCondLst>
                        <p:cond delay="indefinite"/>
                      </p:stCondLst>
                      <p:childTnLst>
                        <p:par>
                          <p:cTn id="121" fill="hold">
                            <p:stCondLst>
                              <p:cond delay="0"/>
                            </p:stCondLst>
                            <p:childTnLst>
                              <p:par>
                                <p:cTn id="122" presetID="10" presetClass="entr" presetSubtype="0" fill="hold" nodeType="clickEffect">
                                  <p:stCondLst>
                                    <p:cond delay="0"/>
                                  </p:stCondLst>
                                  <p:childTnLst>
                                    <p:set>
                                      <p:cBhvr>
                                        <p:cTn id="123" dur="1" fill="hold">
                                          <p:stCondLst>
                                            <p:cond delay="0"/>
                                          </p:stCondLst>
                                        </p:cTn>
                                        <p:tgtEl>
                                          <p:spTgt spid="71"/>
                                        </p:tgtEl>
                                        <p:attrNameLst>
                                          <p:attrName>style.visibility</p:attrName>
                                        </p:attrNameLst>
                                      </p:cBhvr>
                                      <p:to>
                                        <p:strVal val="visible"/>
                                      </p:to>
                                    </p:set>
                                    <p:animEffect transition="in" filter="fade">
                                      <p:cBhvr>
                                        <p:cTn id="124" dur="500"/>
                                        <p:tgtEl>
                                          <p:spTgt spid="71"/>
                                        </p:tgtEl>
                                      </p:cBhvr>
                                    </p:animEffect>
                                  </p:childTnLst>
                                </p:cTn>
                              </p:par>
                              <p:par>
                                <p:cTn id="125" presetID="10" presetClass="entr" presetSubtype="0" fill="hold" grpId="0" nodeType="withEffect">
                                  <p:stCondLst>
                                    <p:cond delay="0"/>
                                  </p:stCondLst>
                                  <p:childTnLst>
                                    <p:set>
                                      <p:cBhvr>
                                        <p:cTn id="126" dur="1" fill="hold">
                                          <p:stCondLst>
                                            <p:cond delay="0"/>
                                          </p:stCondLst>
                                        </p:cTn>
                                        <p:tgtEl>
                                          <p:spTgt spid="79"/>
                                        </p:tgtEl>
                                        <p:attrNameLst>
                                          <p:attrName>style.visibility</p:attrName>
                                        </p:attrNameLst>
                                      </p:cBhvr>
                                      <p:to>
                                        <p:strVal val="visible"/>
                                      </p:to>
                                    </p:set>
                                    <p:animEffect transition="in" filter="fade">
                                      <p:cBhvr>
                                        <p:cTn id="127" dur="500"/>
                                        <p:tgtEl>
                                          <p:spTgt spid="79"/>
                                        </p:tgtEl>
                                      </p:cBhvr>
                                    </p:animEffect>
                                  </p:childTnLst>
                                </p:cTn>
                              </p:par>
                            </p:childTnLst>
                          </p:cTn>
                        </p:par>
                      </p:childTnLst>
                    </p:cTn>
                  </p:par>
                  <p:par>
                    <p:cTn id="128" fill="hold">
                      <p:stCondLst>
                        <p:cond delay="indefinite"/>
                      </p:stCondLst>
                      <p:childTnLst>
                        <p:par>
                          <p:cTn id="129" fill="hold">
                            <p:stCondLst>
                              <p:cond delay="0"/>
                            </p:stCondLst>
                            <p:childTnLst>
                              <p:par>
                                <p:cTn id="130" presetID="10" presetClass="entr" presetSubtype="0" fill="hold" grpId="0" nodeType="clickEffect">
                                  <p:stCondLst>
                                    <p:cond delay="0"/>
                                  </p:stCondLst>
                                  <p:childTnLst>
                                    <p:set>
                                      <p:cBhvr>
                                        <p:cTn id="131" dur="1" fill="hold">
                                          <p:stCondLst>
                                            <p:cond delay="0"/>
                                          </p:stCondLst>
                                        </p:cTn>
                                        <p:tgtEl>
                                          <p:spTgt spid="43"/>
                                        </p:tgtEl>
                                        <p:attrNameLst>
                                          <p:attrName>style.visibility</p:attrName>
                                        </p:attrNameLst>
                                      </p:cBhvr>
                                      <p:to>
                                        <p:strVal val="visible"/>
                                      </p:to>
                                    </p:set>
                                    <p:animEffect transition="in" filter="fade">
                                      <p:cBhvr>
                                        <p:cTn id="132" dur="500"/>
                                        <p:tgtEl>
                                          <p:spTgt spid="43"/>
                                        </p:tgtEl>
                                      </p:cBhvr>
                                    </p:animEffect>
                                  </p:childTnLst>
                                </p:cTn>
                              </p:par>
                              <p:par>
                                <p:cTn id="133" presetID="10" presetClass="entr" presetSubtype="0" fill="hold" nodeType="withEffect">
                                  <p:stCondLst>
                                    <p:cond delay="0"/>
                                  </p:stCondLst>
                                  <p:childTnLst>
                                    <p:set>
                                      <p:cBhvr>
                                        <p:cTn id="134" dur="1" fill="hold">
                                          <p:stCondLst>
                                            <p:cond delay="0"/>
                                          </p:stCondLst>
                                        </p:cTn>
                                        <p:tgtEl>
                                          <p:spTgt spid="61"/>
                                        </p:tgtEl>
                                        <p:attrNameLst>
                                          <p:attrName>style.visibility</p:attrName>
                                        </p:attrNameLst>
                                      </p:cBhvr>
                                      <p:to>
                                        <p:strVal val="visible"/>
                                      </p:to>
                                    </p:set>
                                    <p:animEffect transition="in" filter="fade">
                                      <p:cBhvr>
                                        <p:cTn id="135" dur="500"/>
                                        <p:tgtEl>
                                          <p:spTgt spid="61"/>
                                        </p:tgtEl>
                                      </p:cBhvr>
                                    </p:animEffect>
                                  </p:childTnLst>
                                </p:cTn>
                              </p:par>
                              <p:par>
                                <p:cTn id="136" presetID="10" presetClass="entr" presetSubtype="0" fill="hold" grpId="0" nodeType="withEffect">
                                  <p:stCondLst>
                                    <p:cond delay="0"/>
                                  </p:stCondLst>
                                  <p:childTnLst>
                                    <p:set>
                                      <p:cBhvr>
                                        <p:cTn id="137" dur="1" fill="hold">
                                          <p:stCondLst>
                                            <p:cond delay="0"/>
                                          </p:stCondLst>
                                        </p:cTn>
                                        <p:tgtEl>
                                          <p:spTgt spid="35"/>
                                        </p:tgtEl>
                                        <p:attrNameLst>
                                          <p:attrName>style.visibility</p:attrName>
                                        </p:attrNameLst>
                                      </p:cBhvr>
                                      <p:to>
                                        <p:strVal val="visible"/>
                                      </p:to>
                                    </p:set>
                                    <p:animEffect transition="in" filter="fade">
                                      <p:cBhvr>
                                        <p:cTn id="138" dur="500"/>
                                        <p:tgtEl>
                                          <p:spTgt spid="35"/>
                                        </p:tgtEl>
                                      </p:cBhvr>
                                    </p:animEffect>
                                  </p:childTnLst>
                                </p:cTn>
                              </p:par>
                            </p:childTnLst>
                          </p:cTn>
                        </p:par>
                      </p:childTnLst>
                    </p:cTn>
                  </p:par>
                  <p:par>
                    <p:cTn id="139" fill="hold">
                      <p:stCondLst>
                        <p:cond delay="indefinite"/>
                      </p:stCondLst>
                      <p:childTnLst>
                        <p:par>
                          <p:cTn id="140" fill="hold">
                            <p:stCondLst>
                              <p:cond delay="0"/>
                            </p:stCondLst>
                            <p:childTnLst>
                              <p:par>
                                <p:cTn id="141" presetID="10" presetClass="entr" presetSubtype="0" fill="hold" nodeType="clickEffect">
                                  <p:stCondLst>
                                    <p:cond delay="0"/>
                                  </p:stCondLst>
                                  <p:childTnLst>
                                    <p:set>
                                      <p:cBhvr>
                                        <p:cTn id="142" dur="1" fill="hold">
                                          <p:stCondLst>
                                            <p:cond delay="0"/>
                                          </p:stCondLst>
                                        </p:cTn>
                                        <p:tgtEl>
                                          <p:spTgt spid="73"/>
                                        </p:tgtEl>
                                        <p:attrNameLst>
                                          <p:attrName>style.visibility</p:attrName>
                                        </p:attrNameLst>
                                      </p:cBhvr>
                                      <p:to>
                                        <p:strVal val="visible"/>
                                      </p:to>
                                    </p:set>
                                    <p:animEffect transition="in" filter="fade">
                                      <p:cBhvr>
                                        <p:cTn id="143" dur="500"/>
                                        <p:tgtEl>
                                          <p:spTgt spid="73"/>
                                        </p:tgtEl>
                                      </p:cBhvr>
                                    </p:animEffect>
                                  </p:childTnLst>
                                </p:cTn>
                              </p:par>
                              <p:par>
                                <p:cTn id="144" presetID="10" presetClass="entr" presetSubtype="0" fill="hold" grpId="0" nodeType="withEffect">
                                  <p:stCondLst>
                                    <p:cond delay="0"/>
                                  </p:stCondLst>
                                  <p:childTnLst>
                                    <p:set>
                                      <p:cBhvr>
                                        <p:cTn id="145" dur="1" fill="hold">
                                          <p:stCondLst>
                                            <p:cond delay="0"/>
                                          </p:stCondLst>
                                        </p:cTn>
                                        <p:tgtEl>
                                          <p:spTgt spid="78"/>
                                        </p:tgtEl>
                                        <p:attrNameLst>
                                          <p:attrName>style.visibility</p:attrName>
                                        </p:attrNameLst>
                                      </p:cBhvr>
                                      <p:to>
                                        <p:strVal val="visible"/>
                                      </p:to>
                                    </p:set>
                                    <p:animEffect transition="in" filter="fade">
                                      <p:cBhvr>
                                        <p:cTn id="146" dur="500"/>
                                        <p:tgtEl>
                                          <p:spTgt spid="78"/>
                                        </p:tgtEl>
                                      </p:cBhvr>
                                    </p:animEffect>
                                  </p:childTnLst>
                                </p:cTn>
                              </p:par>
                            </p:childTnLst>
                          </p:cTn>
                        </p:par>
                      </p:childTnLst>
                    </p:cTn>
                  </p:par>
                  <p:par>
                    <p:cTn id="147" fill="hold">
                      <p:stCondLst>
                        <p:cond delay="indefinite"/>
                      </p:stCondLst>
                      <p:childTnLst>
                        <p:par>
                          <p:cTn id="148" fill="hold">
                            <p:stCondLst>
                              <p:cond delay="0"/>
                            </p:stCondLst>
                            <p:childTnLst>
                              <p:par>
                                <p:cTn id="149" presetID="10" presetClass="entr" presetSubtype="0" fill="hold" nodeType="clickEffect">
                                  <p:stCondLst>
                                    <p:cond delay="0"/>
                                  </p:stCondLst>
                                  <p:childTnLst>
                                    <p:set>
                                      <p:cBhvr>
                                        <p:cTn id="150" dur="1" fill="hold">
                                          <p:stCondLst>
                                            <p:cond delay="0"/>
                                          </p:stCondLst>
                                        </p:cTn>
                                        <p:tgtEl>
                                          <p:spTgt spid="63"/>
                                        </p:tgtEl>
                                        <p:attrNameLst>
                                          <p:attrName>style.visibility</p:attrName>
                                        </p:attrNameLst>
                                      </p:cBhvr>
                                      <p:to>
                                        <p:strVal val="visible"/>
                                      </p:to>
                                    </p:set>
                                    <p:animEffect transition="in" filter="fade">
                                      <p:cBhvr>
                                        <p:cTn id="151" dur="500"/>
                                        <p:tgtEl>
                                          <p:spTgt spid="63"/>
                                        </p:tgtEl>
                                      </p:cBhvr>
                                    </p:animEffect>
                                  </p:childTnLst>
                                </p:cTn>
                              </p:par>
                              <p:par>
                                <p:cTn id="152" presetID="10" presetClass="entr" presetSubtype="0" fill="hold" grpId="0" nodeType="withEffect">
                                  <p:stCondLst>
                                    <p:cond delay="0"/>
                                  </p:stCondLst>
                                  <p:childTnLst>
                                    <p:set>
                                      <p:cBhvr>
                                        <p:cTn id="153" dur="1" fill="hold">
                                          <p:stCondLst>
                                            <p:cond delay="0"/>
                                          </p:stCondLst>
                                        </p:cTn>
                                        <p:tgtEl>
                                          <p:spTgt spid="42"/>
                                        </p:tgtEl>
                                        <p:attrNameLst>
                                          <p:attrName>style.visibility</p:attrName>
                                        </p:attrNameLst>
                                      </p:cBhvr>
                                      <p:to>
                                        <p:strVal val="visible"/>
                                      </p:to>
                                    </p:set>
                                    <p:animEffect transition="in" filter="fade">
                                      <p:cBhvr>
                                        <p:cTn id="154" dur="500"/>
                                        <p:tgtEl>
                                          <p:spTgt spid="42"/>
                                        </p:tgtEl>
                                      </p:cBhvr>
                                    </p:animEffect>
                                  </p:childTnLst>
                                </p:cTn>
                              </p:par>
                              <p:par>
                                <p:cTn id="155" presetID="10" presetClass="entr" presetSubtype="0" fill="hold" grpId="0" nodeType="withEffect">
                                  <p:stCondLst>
                                    <p:cond delay="0"/>
                                  </p:stCondLst>
                                  <p:childTnLst>
                                    <p:set>
                                      <p:cBhvr>
                                        <p:cTn id="156" dur="1" fill="hold">
                                          <p:stCondLst>
                                            <p:cond delay="0"/>
                                          </p:stCondLst>
                                        </p:cTn>
                                        <p:tgtEl>
                                          <p:spTgt spid="34"/>
                                        </p:tgtEl>
                                        <p:attrNameLst>
                                          <p:attrName>style.visibility</p:attrName>
                                        </p:attrNameLst>
                                      </p:cBhvr>
                                      <p:to>
                                        <p:strVal val="visible"/>
                                      </p:to>
                                    </p:set>
                                    <p:animEffect transition="in" filter="fade">
                                      <p:cBhvr>
                                        <p:cTn id="157" dur="500"/>
                                        <p:tgtEl>
                                          <p:spTgt spid="34"/>
                                        </p:tgtEl>
                                      </p:cBhvr>
                                    </p:animEffect>
                                  </p:childTnLst>
                                </p:cTn>
                              </p:par>
                            </p:childTnLst>
                          </p:cTn>
                        </p:par>
                      </p:childTnLst>
                    </p:cTn>
                  </p:par>
                  <p:par>
                    <p:cTn id="158" fill="hold">
                      <p:stCondLst>
                        <p:cond delay="indefinite"/>
                      </p:stCondLst>
                      <p:childTnLst>
                        <p:par>
                          <p:cTn id="159" fill="hold">
                            <p:stCondLst>
                              <p:cond delay="0"/>
                            </p:stCondLst>
                            <p:childTnLst>
                              <p:par>
                                <p:cTn id="160" presetID="10" presetClass="entr" presetSubtype="0" fill="hold" nodeType="clickEffect">
                                  <p:stCondLst>
                                    <p:cond delay="0"/>
                                  </p:stCondLst>
                                  <p:childTnLst>
                                    <p:set>
                                      <p:cBhvr>
                                        <p:cTn id="161" dur="1" fill="hold">
                                          <p:stCondLst>
                                            <p:cond delay="0"/>
                                          </p:stCondLst>
                                        </p:cTn>
                                        <p:tgtEl>
                                          <p:spTgt spid="67"/>
                                        </p:tgtEl>
                                        <p:attrNameLst>
                                          <p:attrName>style.visibility</p:attrName>
                                        </p:attrNameLst>
                                      </p:cBhvr>
                                      <p:to>
                                        <p:strVal val="visible"/>
                                      </p:to>
                                    </p:set>
                                    <p:animEffect transition="in" filter="fade">
                                      <p:cBhvr>
                                        <p:cTn id="162" dur="500"/>
                                        <p:tgtEl>
                                          <p:spTgt spid="67"/>
                                        </p:tgtEl>
                                      </p:cBhvr>
                                    </p:animEffect>
                                  </p:childTnLst>
                                </p:cTn>
                              </p:par>
                              <p:par>
                                <p:cTn id="163" presetID="10" presetClass="entr" presetSubtype="0" fill="hold" grpId="0" nodeType="withEffect">
                                  <p:stCondLst>
                                    <p:cond delay="0"/>
                                  </p:stCondLst>
                                  <p:childTnLst>
                                    <p:set>
                                      <p:cBhvr>
                                        <p:cTn id="164" dur="1" fill="hold">
                                          <p:stCondLst>
                                            <p:cond delay="0"/>
                                          </p:stCondLst>
                                        </p:cTn>
                                        <p:tgtEl>
                                          <p:spTgt spid="80"/>
                                        </p:tgtEl>
                                        <p:attrNameLst>
                                          <p:attrName>style.visibility</p:attrName>
                                        </p:attrNameLst>
                                      </p:cBhvr>
                                      <p:to>
                                        <p:strVal val="visible"/>
                                      </p:to>
                                    </p:set>
                                    <p:animEffect transition="in" filter="fade">
                                      <p:cBhvr>
                                        <p:cTn id="165" dur="500"/>
                                        <p:tgtEl>
                                          <p:spTgt spid="80"/>
                                        </p:tgtEl>
                                      </p:cBhvr>
                                    </p:animEffect>
                                  </p:childTnLst>
                                </p:cTn>
                              </p:par>
                            </p:childTnLst>
                          </p:cTn>
                        </p:par>
                      </p:childTnLst>
                    </p:cTn>
                  </p:par>
                  <p:par>
                    <p:cTn id="166" fill="hold">
                      <p:stCondLst>
                        <p:cond delay="indefinite"/>
                      </p:stCondLst>
                      <p:childTnLst>
                        <p:par>
                          <p:cTn id="167" fill="hold">
                            <p:stCondLst>
                              <p:cond delay="0"/>
                            </p:stCondLst>
                            <p:childTnLst>
                              <p:par>
                                <p:cTn id="168" presetID="10" presetClass="entr" presetSubtype="0" fill="hold" grpId="0" nodeType="clickEffect">
                                  <p:stCondLst>
                                    <p:cond delay="0"/>
                                  </p:stCondLst>
                                  <p:childTnLst>
                                    <p:set>
                                      <p:cBhvr>
                                        <p:cTn id="169" dur="1" fill="hold">
                                          <p:stCondLst>
                                            <p:cond delay="0"/>
                                          </p:stCondLst>
                                        </p:cTn>
                                        <p:tgtEl>
                                          <p:spTgt spid="40"/>
                                        </p:tgtEl>
                                        <p:attrNameLst>
                                          <p:attrName>style.visibility</p:attrName>
                                        </p:attrNameLst>
                                      </p:cBhvr>
                                      <p:to>
                                        <p:strVal val="visible"/>
                                      </p:to>
                                    </p:set>
                                    <p:animEffect transition="in" filter="fade">
                                      <p:cBhvr>
                                        <p:cTn id="170" dur="500"/>
                                        <p:tgtEl>
                                          <p:spTgt spid="40"/>
                                        </p:tgtEl>
                                      </p:cBhvr>
                                    </p:animEffect>
                                  </p:childTnLst>
                                </p:cTn>
                              </p:par>
                              <p:par>
                                <p:cTn id="171" presetID="10" presetClass="entr" presetSubtype="0" fill="hold" nodeType="withEffect">
                                  <p:stCondLst>
                                    <p:cond delay="0"/>
                                  </p:stCondLst>
                                  <p:childTnLst>
                                    <p:set>
                                      <p:cBhvr>
                                        <p:cTn id="172" dur="1" fill="hold">
                                          <p:stCondLst>
                                            <p:cond delay="0"/>
                                          </p:stCondLst>
                                        </p:cTn>
                                        <p:tgtEl>
                                          <p:spTgt spid="57"/>
                                        </p:tgtEl>
                                        <p:attrNameLst>
                                          <p:attrName>style.visibility</p:attrName>
                                        </p:attrNameLst>
                                      </p:cBhvr>
                                      <p:to>
                                        <p:strVal val="visible"/>
                                      </p:to>
                                    </p:set>
                                    <p:animEffect transition="in" filter="fade">
                                      <p:cBhvr>
                                        <p:cTn id="173" dur="500"/>
                                        <p:tgtEl>
                                          <p:spTgt spid="57"/>
                                        </p:tgtEl>
                                      </p:cBhvr>
                                    </p:animEffect>
                                  </p:childTnLst>
                                </p:cTn>
                              </p:par>
                              <p:par>
                                <p:cTn id="174" presetID="10" presetClass="entr" presetSubtype="0" fill="hold" grpId="0" nodeType="withEffect">
                                  <p:stCondLst>
                                    <p:cond delay="0"/>
                                  </p:stCondLst>
                                  <p:childTnLst>
                                    <p:set>
                                      <p:cBhvr>
                                        <p:cTn id="175" dur="1" fill="hold">
                                          <p:stCondLst>
                                            <p:cond delay="0"/>
                                          </p:stCondLst>
                                        </p:cTn>
                                        <p:tgtEl>
                                          <p:spTgt spid="32"/>
                                        </p:tgtEl>
                                        <p:attrNameLst>
                                          <p:attrName>style.visibility</p:attrName>
                                        </p:attrNameLst>
                                      </p:cBhvr>
                                      <p:to>
                                        <p:strVal val="visible"/>
                                      </p:to>
                                    </p:set>
                                    <p:animEffect transition="in" filter="fade">
                                      <p:cBhvr>
                                        <p:cTn id="176"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animBg="1"/>
      <p:bldP spid="5" grpId="0" animBg="1"/>
      <p:bldP spid="6" grpId="0" animBg="1"/>
      <p:bldP spid="20" grpId="0" animBg="1"/>
      <p:bldP spid="29" grpId="0"/>
      <p:bldP spid="31" grpId="0"/>
      <p:bldP spid="32" grpId="0" animBg="1"/>
      <p:bldP spid="33" grpId="0" animBg="1"/>
      <p:bldP spid="34" grpId="0" animBg="1"/>
      <p:bldP spid="35" grpId="0" animBg="1"/>
      <p:bldP spid="36" grpId="0" animBg="1"/>
      <p:bldP spid="37" grpId="0" animBg="1"/>
      <p:bldP spid="38" grpId="0" animBg="1"/>
      <p:bldP spid="39" grpId="0"/>
      <p:bldP spid="40" grpId="0"/>
      <p:bldP spid="41" grpId="0"/>
      <p:bldP spid="42" grpId="0"/>
      <p:bldP spid="43" grpId="0"/>
      <p:bldP spid="44" grpId="0"/>
      <p:bldP spid="45" grpId="0"/>
      <p:bldP spid="78" grpId="0"/>
      <p:bldP spid="79" grpId="0"/>
      <p:bldP spid="80" grpId="0"/>
      <p:bldP spid="81" grpId="0"/>
      <p:bldP spid="82" grpId="0"/>
      <p:bldP spid="16" grpId="0"/>
      <p:bldP spid="7" grpId="0" animBg="1"/>
      <p:bldP spid="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4C26F-5421-6D57-5B33-0769C06E43DF}"/>
              </a:ext>
            </a:extLst>
          </p:cNvPr>
          <p:cNvSpPr>
            <a:spLocks noGrp="1"/>
          </p:cNvSpPr>
          <p:nvPr>
            <p:ph type="title"/>
          </p:nvPr>
        </p:nvSpPr>
        <p:spPr/>
        <p:txBody>
          <a:bodyPr/>
          <a:lstStyle/>
          <a:p>
            <a:r>
              <a:rPr lang="en-US" dirty="0"/>
              <a:t>ARCHITECTURE</a:t>
            </a:r>
            <a:endParaRPr lang="en-GB" dirty="0"/>
          </a:p>
        </p:txBody>
      </p:sp>
      <p:sp>
        <p:nvSpPr>
          <p:cNvPr id="3" name="Slide Number Placeholder 2">
            <a:extLst>
              <a:ext uri="{FF2B5EF4-FFF2-40B4-BE49-F238E27FC236}">
                <a16:creationId xmlns:a16="http://schemas.microsoft.com/office/drawing/2014/main" id="{B9447BAA-A980-F92B-F340-436F4E72F231}"/>
              </a:ext>
            </a:extLst>
          </p:cNvPr>
          <p:cNvSpPr>
            <a:spLocks noGrp="1"/>
          </p:cNvSpPr>
          <p:nvPr>
            <p:ph type="sldNum" sz="quarter" idx="12"/>
          </p:nvPr>
        </p:nvSpPr>
        <p:spPr/>
        <p:txBody>
          <a:bodyPr/>
          <a:lstStyle/>
          <a:p>
            <a:fld id="{82EE24B5-652C-4DB5-B7C3-B5BBEC1280B1}" type="slidenum">
              <a:rPr lang="en-US" smtClean="0"/>
              <a:t>6</a:t>
            </a:fld>
            <a:endParaRPr lang="en-US" dirty="0"/>
          </a:p>
        </p:txBody>
      </p:sp>
      <p:sp>
        <p:nvSpPr>
          <p:cNvPr id="14" name="TextBox 13">
            <a:extLst>
              <a:ext uri="{FF2B5EF4-FFF2-40B4-BE49-F238E27FC236}">
                <a16:creationId xmlns:a16="http://schemas.microsoft.com/office/drawing/2014/main" id="{2359FE96-6D5F-78AD-4434-8AA371A1F531}"/>
              </a:ext>
            </a:extLst>
          </p:cNvPr>
          <p:cNvSpPr txBox="1"/>
          <p:nvPr/>
        </p:nvSpPr>
        <p:spPr>
          <a:xfrm>
            <a:off x="1481667" y="1690688"/>
            <a:ext cx="3290388" cy="369332"/>
          </a:xfrm>
          <a:prstGeom prst="rect">
            <a:avLst/>
          </a:prstGeom>
          <a:noFill/>
        </p:spPr>
        <p:txBody>
          <a:bodyPr wrap="none" rtlCol="0">
            <a:spAutoFit/>
          </a:bodyPr>
          <a:lstStyle/>
          <a:p>
            <a:r>
              <a:rPr lang="en-US" sz="1800" b="1" dirty="0">
                <a:effectLst/>
                <a:latin typeface="Times New Roman" panose="02020603050405020304" pitchFamily="18" charset="0"/>
                <a:ea typeface="Calibri" panose="020F0502020204030204" pitchFamily="34" charset="0"/>
              </a:rPr>
              <a:t>MVC (Model View Controller):</a:t>
            </a:r>
            <a:endParaRPr lang="en-GB" dirty="0"/>
          </a:p>
        </p:txBody>
      </p:sp>
      <p:sp>
        <p:nvSpPr>
          <p:cNvPr id="17" name="TextBox 16">
            <a:extLst>
              <a:ext uri="{FF2B5EF4-FFF2-40B4-BE49-F238E27FC236}">
                <a16:creationId xmlns:a16="http://schemas.microsoft.com/office/drawing/2014/main" id="{1E6B7153-4AE8-E264-ABB4-F0F0862EDC6B}"/>
              </a:ext>
            </a:extLst>
          </p:cNvPr>
          <p:cNvSpPr txBox="1"/>
          <p:nvPr/>
        </p:nvSpPr>
        <p:spPr>
          <a:xfrm>
            <a:off x="1481667" y="2164488"/>
            <a:ext cx="9872133" cy="2893100"/>
          </a:xfrm>
          <a:prstGeom prst="rect">
            <a:avLst/>
          </a:prstGeom>
          <a:noFill/>
        </p:spPr>
        <p:txBody>
          <a:bodyPr wrap="square" rtlCol="0">
            <a:spAutoFit/>
          </a:bodyPr>
          <a:lstStyle/>
          <a:p>
            <a:pPr marL="285750" indent="-285750">
              <a:buFont typeface="Arial" panose="020B0604020202020204" pitchFamily="34" charset="0"/>
              <a:buChar char="•"/>
            </a:pPr>
            <a:r>
              <a:rPr lang="en-US" sz="1400" dirty="0">
                <a:effectLst/>
                <a:latin typeface="Times New Roman" panose="02020603050405020304" pitchFamily="18" charset="0"/>
                <a:ea typeface="Calibri" panose="020F0502020204030204" pitchFamily="34" charset="0"/>
                <a:cs typeface="Arial" panose="020B0604020202020204" pitchFamily="34" charset="0"/>
              </a:rPr>
              <a:t>The Model is responsible for handling the data and logic of the system. In this case, it would handle the information received from RFID and GPS sensors and would process this data to determine if a vehicle is present. It would also handle any algorithms or logic required for the detection system to function properly.</a:t>
            </a:r>
          </a:p>
          <a:p>
            <a:pPr marL="285750" indent="-285750">
              <a:buFont typeface="Arial" panose="020B0604020202020204" pitchFamily="34" charset="0"/>
              <a:buChar char="•"/>
            </a:pPr>
            <a:endParaRPr lang="en-GB" sz="1400" dirty="0">
              <a:effectLst/>
              <a:latin typeface="Calibri" panose="020F0502020204030204" pitchFamily="34" charset="0"/>
              <a:ea typeface="Calibri" panose="020F0502020204030204" pitchFamily="34" charset="0"/>
              <a:cs typeface="Arial" panose="020B0604020202020204" pitchFamily="34" charset="0"/>
            </a:endParaRPr>
          </a:p>
          <a:p>
            <a:pPr marL="285750" indent="-285750">
              <a:buFont typeface="Arial" panose="020B0604020202020204" pitchFamily="34" charset="0"/>
              <a:buChar char="•"/>
            </a:pPr>
            <a:r>
              <a:rPr lang="en-US" sz="1400" dirty="0"/>
              <a:t>The View is responsible for displaying the information to the user. In this case, it would handle the presentation of the vehicle detection data on a map or in a list. The view would also handle the user interface elements such as buttons, menus, and other controls that the user interacts with.</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a:t>The Controller is responsible for handling the flow of information between the Model and the View. It would take the information from the Model and pass it to the View, and would also take user input from the View and pass it to the Model for processing. The controller would also handle any updates to the view based on new information from the Model.</a:t>
            </a:r>
            <a:endParaRPr lang="en-GB" sz="1400" dirty="0"/>
          </a:p>
          <a:p>
            <a:pPr marL="285750" indent="-285750">
              <a:buFont typeface="Arial" panose="020B0604020202020204" pitchFamily="34" charset="0"/>
              <a:buChar char="•"/>
            </a:pPr>
            <a:endParaRPr lang="en-GB" sz="1400" dirty="0"/>
          </a:p>
        </p:txBody>
      </p:sp>
      <p:pic>
        <p:nvPicPr>
          <p:cNvPr id="18" name="Picture 17">
            <a:extLst>
              <a:ext uri="{FF2B5EF4-FFF2-40B4-BE49-F238E27FC236}">
                <a16:creationId xmlns:a16="http://schemas.microsoft.com/office/drawing/2014/main" id="{A26B4959-A04B-D1FF-0071-F8087605AA14}"/>
              </a:ext>
            </a:extLst>
          </p:cNvPr>
          <p:cNvPicPr>
            <a:picLocks noChangeAspect="1"/>
          </p:cNvPicPr>
          <p:nvPr/>
        </p:nvPicPr>
        <p:blipFill>
          <a:blip r:embed="rId2"/>
          <a:stretch>
            <a:fillRect/>
          </a:stretch>
        </p:blipFill>
        <p:spPr>
          <a:xfrm>
            <a:off x="2811980" y="4704242"/>
            <a:ext cx="5943600" cy="1835785"/>
          </a:xfrm>
          <a:prstGeom prst="rect">
            <a:avLst/>
          </a:prstGeom>
        </p:spPr>
      </p:pic>
    </p:spTree>
    <p:extLst>
      <p:ext uri="{BB962C8B-B14F-4D97-AF65-F5344CB8AC3E}">
        <p14:creationId xmlns:p14="http://schemas.microsoft.com/office/powerpoint/2010/main" val="3581252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p:bldP spid="1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ectangle 52">
            <a:extLst>
              <a:ext uri="{FF2B5EF4-FFF2-40B4-BE49-F238E27FC236}">
                <a16:creationId xmlns:a16="http://schemas.microsoft.com/office/drawing/2014/main" id="{1D536585-B358-D0C0-0D22-27695B697C30}"/>
              </a:ext>
            </a:extLst>
          </p:cNvPr>
          <p:cNvSpPr/>
          <p:nvPr/>
        </p:nvSpPr>
        <p:spPr>
          <a:xfrm>
            <a:off x="9679844" y="4960483"/>
            <a:ext cx="1097090" cy="1555531"/>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cxnSp>
        <p:nvCxnSpPr>
          <p:cNvPr id="54" name="Straight Connector 53">
            <a:extLst>
              <a:ext uri="{FF2B5EF4-FFF2-40B4-BE49-F238E27FC236}">
                <a16:creationId xmlns:a16="http://schemas.microsoft.com/office/drawing/2014/main" id="{0569BE89-EA0C-BA2A-2B12-C8EBF385676B}"/>
              </a:ext>
            </a:extLst>
          </p:cNvPr>
          <p:cNvCxnSpPr>
            <a:cxnSpLocks/>
          </p:cNvCxnSpPr>
          <p:nvPr/>
        </p:nvCxnSpPr>
        <p:spPr>
          <a:xfrm flipV="1">
            <a:off x="9679844" y="5360671"/>
            <a:ext cx="1097090" cy="11462"/>
          </a:xfrm>
          <a:prstGeom prst="line">
            <a:avLst/>
          </a:prstGeom>
          <a:ln w="28575"/>
        </p:spPr>
        <p:style>
          <a:lnRef idx="1">
            <a:schemeClr val="dk1"/>
          </a:lnRef>
          <a:fillRef idx="0">
            <a:schemeClr val="dk1"/>
          </a:fillRef>
          <a:effectRef idx="0">
            <a:schemeClr val="dk1"/>
          </a:effectRef>
          <a:fontRef idx="minor">
            <a:schemeClr val="tx1"/>
          </a:fontRef>
        </p:style>
      </p:cxnSp>
      <p:cxnSp>
        <p:nvCxnSpPr>
          <p:cNvPr id="55" name="Straight Connector 54">
            <a:extLst>
              <a:ext uri="{FF2B5EF4-FFF2-40B4-BE49-F238E27FC236}">
                <a16:creationId xmlns:a16="http://schemas.microsoft.com/office/drawing/2014/main" id="{81243626-2365-8CDB-E5D7-BFEF7307293D}"/>
              </a:ext>
            </a:extLst>
          </p:cNvPr>
          <p:cNvCxnSpPr>
            <a:cxnSpLocks/>
          </p:cNvCxnSpPr>
          <p:nvPr/>
        </p:nvCxnSpPr>
        <p:spPr>
          <a:xfrm>
            <a:off x="9679843" y="6360626"/>
            <a:ext cx="1093569" cy="11462"/>
          </a:xfrm>
          <a:prstGeom prst="line">
            <a:avLst/>
          </a:prstGeom>
          <a:ln w="28575"/>
        </p:spPr>
        <p:style>
          <a:lnRef idx="1">
            <a:schemeClr val="dk1"/>
          </a:lnRef>
          <a:fillRef idx="0">
            <a:schemeClr val="dk1"/>
          </a:fillRef>
          <a:effectRef idx="0">
            <a:schemeClr val="dk1"/>
          </a:effectRef>
          <a:fontRef idx="minor">
            <a:schemeClr val="tx1"/>
          </a:fontRef>
        </p:style>
      </p:cxnSp>
      <p:sp>
        <p:nvSpPr>
          <p:cNvPr id="71" name="TextBox 70">
            <a:extLst>
              <a:ext uri="{FF2B5EF4-FFF2-40B4-BE49-F238E27FC236}">
                <a16:creationId xmlns:a16="http://schemas.microsoft.com/office/drawing/2014/main" id="{E7DB7EB3-3F45-7245-C54A-21DA6AC03487}"/>
              </a:ext>
            </a:extLst>
          </p:cNvPr>
          <p:cNvSpPr txBox="1"/>
          <p:nvPr/>
        </p:nvSpPr>
        <p:spPr>
          <a:xfrm>
            <a:off x="9703122" y="5027254"/>
            <a:ext cx="1093569" cy="307777"/>
          </a:xfrm>
          <a:prstGeom prst="rect">
            <a:avLst/>
          </a:prstGeom>
          <a:noFill/>
        </p:spPr>
        <p:txBody>
          <a:bodyPr wrap="none" rtlCol="0">
            <a:spAutoFit/>
          </a:bodyPr>
          <a:lstStyle/>
          <a:p>
            <a:r>
              <a:rPr lang="en-US" sz="1400" b="1" dirty="0"/>
              <a:t>SCANER 2</a:t>
            </a:r>
            <a:endParaRPr lang="en-GB" sz="1400" b="1" dirty="0"/>
          </a:p>
        </p:txBody>
      </p:sp>
      <p:sp>
        <p:nvSpPr>
          <p:cNvPr id="73" name="TextBox 72">
            <a:extLst>
              <a:ext uri="{FF2B5EF4-FFF2-40B4-BE49-F238E27FC236}">
                <a16:creationId xmlns:a16="http://schemas.microsoft.com/office/drawing/2014/main" id="{FCF40C72-801A-6B0D-672C-5CAE08A4A935}"/>
              </a:ext>
            </a:extLst>
          </p:cNvPr>
          <p:cNvSpPr txBox="1"/>
          <p:nvPr/>
        </p:nvSpPr>
        <p:spPr>
          <a:xfrm>
            <a:off x="9656566" y="5345372"/>
            <a:ext cx="957522" cy="938719"/>
          </a:xfrm>
          <a:prstGeom prst="rect">
            <a:avLst/>
          </a:prstGeom>
          <a:noFill/>
        </p:spPr>
        <p:txBody>
          <a:bodyPr wrap="square" rtlCol="0">
            <a:spAutoFit/>
          </a:bodyPr>
          <a:lstStyle/>
          <a:p>
            <a:r>
              <a:rPr lang="en-US" sz="1100" b="1" dirty="0"/>
              <a:t>+</a:t>
            </a:r>
            <a:r>
              <a:rPr lang="en-GB" sz="1100" b="1" dirty="0"/>
              <a:t>Longitude</a:t>
            </a:r>
          </a:p>
          <a:p>
            <a:r>
              <a:rPr lang="en-GB" sz="1100" b="1" dirty="0"/>
              <a:t>+Latitude</a:t>
            </a:r>
          </a:p>
          <a:p>
            <a:r>
              <a:rPr lang="en-GB" sz="1100" b="1" dirty="0"/>
              <a:t>+Date</a:t>
            </a:r>
          </a:p>
          <a:p>
            <a:r>
              <a:rPr lang="en-GB" sz="1100" b="1" dirty="0"/>
              <a:t>+Time</a:t>
            </a:r>
          </a:p>
          <a:p>
            <a:r>
              <a:rPr lang="en-GB" sz="1100" b="1" dirty="0"/>
              <a:t>+</a:t>
            </a:r>
            <a:r>
              <a:rPr lang="en-GB" sz="1100" b="1" dirty="0" err="1"/>
              <a:t>RFID_No</a:t>
            </a:r>
            <a:endParaRPr lang="en-GB" sz="1100" b="1" dirty="0"/>
          </a:p>
        </p:txBody>
      </p:sp>
      <p:sp>
        <p:nvSpPr>
          <p:cNvPr id="2" name="Title 1">
            <a:extLst>
              <a:ext uri="{FF2B5EF4-FFF2-40B4-BE49-F238E27FC236}">
                <a16:creationId xmlns:a16="http://schemas.microsoft.com/office/drawing/2014/main" id="{4514C26F-5421-6D57-5B33-0769C06E43DF}"/>
              </a:ext>
            </a:extLst>
          </p:cNvPr>
          <p:cNvSpPr>
            <a:spLocks noGrp="1"/>
          </p:cNvSpPr>
          <p:nvPr>
            <p:ph type="title"/>
          </p:nvPr>
        </p:nvSpPr>
        <p:spPr/>
        <p:txBody>
          <a:bodyPr/>
          <a:lstStyle/>
          <a:p>
            <a:r>
              <a:rPr lang="en-US" dirty="0"/>
              <a:t>CLASS DIAGRAM</a:t>
            </a:r>
            <a:endParaRPr lang="en-GB" dirty="0"/>
          </a:p>
        </p:txBody>
      </p:sp>
      <p:sp>
        <p:nvSpPr>
          <p:cNvPr id="3" name="Slide Number Placeholder 2">
            <a:extLst>
              <a:ext uri="{FF2B5EF4-FFF2-40B4-BE49-F238E27FC236}">
                <a16:creationId xmlns:a16="http://schemas.microsoft.com/office/drawing/2014/main" id="{B9447BAA-A980-F92B-F340-436F4E72F231}"/>
              </a:ext>
            </a:extLst>
          </p:cNvPr>
          <p:cNvSpPr>
            <a:spLocks noGrp="1"/>
          </p:cNvSpPr>
          <p:nvPr>
            <p:ph type="sldNum" sz="quarter" idx="12"/>
          </p:nvPr>
        </p:nvSpPr>
        <p:spPr/>
        <p:txBody>
          <a:bodyPr/>
          <a:lstStyle/>
          <a:p>
            <a:fld id="{82EE24B5-652C-4DB5-B7C3-B5BBEC1280B1}" type="slidenum">
              <a:rPr lang="en-US" smtClean="0"/>
              <a:t>7</a:t>
            </a:fld>
            <a:endParaRPr lang="en-US" dirty="0"/>
          </a:p>
        </p:txBody>
      </p:sp>
      <p:sp>
        <p:nvSpPr>
          <p:cNvPr id="4" name="Rectangle 3">
            <a:extLst>
              <a:ext uri="{FF2B5EF4-FFF2-40B4-BE49-F238E27FC236}">
                <a16:creationId xmlns:a16="http://schemas.microsoft.com/office/drawing/2014/main" id="{5A52F310-8D57-3BAB-DC40-C23FB9B403A6}"/>
              </a:ext>
            </a:extLst>
          </p:cNvPr>
          <p:cNvSpPr/>
          <p:nvPr/>
        </p:nvSpPr>
        <p:spPr>
          <a:xfrm>
            <a:off x="1124607" y="2017986"/>
            <a:ext cx="1597572" cy="1555531"/>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cxnSp>
        <p:nvCxnSpPr>
          <p:cNvPr id="6" name="Straight Connector 5">
            <a:extLst>
              <a:ext uri="{FF2B5EF4-FFF2-40B4-BE49-F238E27FC236}">
                <a16:creationId xmlns:a16="http://schemas.microsoft.com/office/drawing/2014/main" id="{3E002F57-F015-4A5B-2B77-3386175FCBAE}"/>
              </a:ext>
            </a:extLst>
          </p:cNvPr>
          <p:cNvCxnSpPr>
            <a:cxnSpLocks/>
          </p:cNvCxnSpPr>
          <p:nvPr/>
        </p:nvCxnSpPr>
        <p:spPr>
          <a:xfrm>
            <a:off x="1124607" y="2385848"/>
            <a:ext cx="1597572" cy="1470"/>
          </a:xfrm>
          <a:prstGeom prst="line">
            <a:avLst/>
          </a:prstGeom>
          <a:ln w="28575"/>
        </p:spPr>
        <p:style>
          <a:lnRef idx="1">
            <a:schemeClr val="dk1"/>
          </a:lnRef>
          <a:fillRef idx="0">
            <a:schemeClr val="dk1"/>
          </a:fillRef>
          <a:effectRef idx="0">
            <a:schemeClr val="dk1"/>
          </a:effectRef>
          <a:fontRef idx="minor">
            <a:schemeClr val="tx1"/>
          </a:fontRef>
        </p:style>
      </p:cxnSp>
      <p:cxnSp>
        <p:nvCxnSpPr>
          <p:cNvPr id="7" name="Straight Connector 6">
            <a:extLst>
              <a:ext uri="{FF2B5EF4-FFF2-40B4-BE49-F238E27FC236}">
                <a16:creationId xmlns:a16="http://schemas.microsoft.com/office/drawing/2014/main" id="{5506BC51-6257-B049-C657-ACF2A84D3ADA}"/>
              </a:ext>
            </a:extLst>
          </p:cNvPr>
          <p:cNvCxnSpPr>
            <a:cxnSpLocks/>
          </p:cNvCxnSpPr>
          <p:nvPr/>
        </p:nvCxnSpPr>
        <p:spPr>
          <a:xfrm>
            <a:off x="1124607" y="2548758"/>
            <a:ext cx="1597572" cy="0"/>
          </a:xfrm>
          <a:prstGeom prst="line">
            <a:avLst/>
          </a:prstGeom>
          <a:ln w="28575"/>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1C14A02E-7A45-B577-468D-65B154F4C9E9}"/>
              </a:ext>
            </a:extLst>
          </p:cNvPr>
          <p:cNvSpPr txBox="1"/>
          <p:nvPr/>
        </p:nvSpPr>
        <p:spPr>
          <a:xfrm>
            <a:off x="1536107" y="2017986"/>
            <a:ext cx="774571" cy="369332"/>
          </a:xfrm>
          <a:prstGeom prst="rect">
            <a:avLst/>
          </a:prstGeom>
          <a:noFill/>
        </p:spPr>
        <p:txBody>
          <a:bodyPr wrap="none" rtlCol="0">
            <a:spAutoFit/>
          </a:bodyPr>
          <a:lstStyle/>
          <a:p>
            <a:r>
              <a:rPr lang="en-US" b="1" dirty="0"/>
              <a:t>VIEW</a:t>
            </a:r>
            <a:endParaRPr lang="en-GB" b="1" dirty="0"/>
          </a:p>
        </p:txBody>
      </p:sp>
      <p:sp>
        <p:nvSpPr>
          <p:cNvPr id="9" name="TextBox 8">
            <a:extLst>
              <a:ext uri="{FF2B5EF4-FFF2-40B4-BE49-F238E27FC236}">
                <a16:creationId xmlns:a16="http://schemas.microsoft.com/office/drawing/2014/main" id="{C8B40532-27EC-03C0-2BA7-3890FEA153F3}"/>
              </a:ext>
            </a:extLst>
          </p:cNvPr>
          <p:cNvSpPr txBox="1"/>
          <p:nvPr/>
        </p:nvSpPr>
        <p:spPr>
          <a:xfrm>
            <a:off x="1124607" y="2591778"/>
            <a:ext cx="1597572" cy="938719"/>
          </a:xfrm>
          <a:prstGeom prst="rect">
            <a:avLst/>
          </a:prstGeom>
          <a:noFill/>
        </p:spPr>
        <p:txBody>
          <a:bodyPr wrap="square" rtlCol="0">
            <a:spAutoFit/>
          </a:bodyPr>
          <a:lstStyle/>
          <a:p>
            <a:r>
              <a:rPr lang="en-US" sz="1100" b="1" dirty="0"/>
              <a:t>+Login()</a:t>
            </a:r>
          </a:p>
          <a:p>
            <a:r>
              <a:rPr lang="en-US" sz="1100" b="1" dirty="0"/>
              <a:t>+</a:t>
            </a:r>
            <a:r>
              <a:rPr lang="en-US" sz="1100" b="1" dirty="0" err="1"/>
              <a:t>GenerateReport</a:t>
            </a:r>
            <a:r>
              <a:rPr lang="en-US" sz="1100" b="1" dirty="0"/>
              <a:t>()</a:t>
            </a:r>
          </a:p>
          <a:p>
            <a:r>
              <a:rPr lang="en-US" sz="1100" b="1" dirty="0"/>
              <a:t>+</a:t>
            </a:r>
            <a:r>
              <a:rPr lang="en-US" sz="1100" b="1" dirty="0" err="1"/>
              <a:t>MapView</a:t>
            </a:r>
            <a:r>
              <a:rPr lang="en-US" sz="1100" b="1" dirty="0"/>
              <a:t>()</a:t>
            </a:r>
          </a:p>
          <a:p>
            <a:r>
              <a:rPr lang="en-US" sz="1100" b="1" dirty="0"/>
              <a:t>+</a:t>
            </a:r>
            <a:r>
              <a:rPr lang="en-US" sz="1100" b="1" dirty="0" err="1"/>
              <a:t>VehicleStatusView</a:t>
            </a:r>
            <a:r>
              <a:rPr lang="en-GB" sz="1100" b="1" dirty="0"/>
              <a:t>()</a:t>
            </a:r>
          </a:p>
          <a:p>
            <a:r>
              <a:rPr lang="en-GB" sz="1100" b="1" dirty="0"/>
              <a:t>+</a:t>
            </a:r>
            <a:r>
              <a:rPr lang="en-GB" sz="1100" b="1" dirty="0" err="1"/>
              <a:t>LocationHistory</a:t>
            </a:r>
            <a:r>
              <a:rPr lang="en-GB" sz="1100" b="1" dirty="0"/>
              <a:t>()</a:t>
            </a:r>
            <a:endParaRPr lang="en-US" sz="1100" b="1" dirty="0"/>
          </a:p>
        </p:txBody>
      </p:sp>
      <p:sp>
        <p:nvSpPr>
          <p:cNvPr id="15" name="Rectangle 14">
            <a:extLst>
              <a:ext uri="{FF2B5EF4-FFF2-40B4-BE49-F238E27FC236}">
                <a16:creationId xmlns:a16="http://schemas.microsoft.com/office/drawing/2014/main" id="{A34117BA-CBB2-2B71-CEF2-ADC601CA05B5}"/>
              </a:ext>
            </a:extLst>
          </p:cNvPr>
          <p:cNvSpPr/>
          <p:nvPr/>
        </p:nvSpPr>
        <p:spPr>
          <a:xfrm>
            <a:off x="3892096" y="2144387"/>
            <a:ext cx="2054772" cy="2167112"/>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cxnSp>
        <p:nvCxnSpPr>
          <p:cNvPr id="16" name="Straight Connector 15">
            <a:extLst>
              <a:ext uri="{FF2B5EF4-FFF2-40B4-BE49-F238E27FC236}">
                <a16:creationId xmlns:a16="http://schemas.microsoft.com/office/drawing/2014/main" id="{478119C6-2781-9FDE-226D-B6667D41C337}"/>
              </a:ext>
            </a:extLst>
          </p:cNvPr>
          <p:cNvCxnSpPr>
            <a:cxnSpLocks/>
          </p:cNvCxnSpPr>
          <p:nvPr/>
        </p:nvCxnSpPr>
        <p:spPr>
          <a:xfrm>
            <a:off x="3892096" y="2513766"/>
            <a:ext cx="2054772" cy="0"/>
          </a:xfrm>
          <a:prstGeom prst="line">
            <a:avLst/>
          </a:prstGeom>
          <a:ln w="28575"/>
        </p:spPr>
        <p:style>
          <a:lnRef idx="1">
            <a:schemeClr val="dk1"/>
          </a:lnRef>
          <a:fillRef idx="0">
            <a:schemeClr val="dk1"/>
          </a:fillRef>
          <a:effectRef idx="0">
            <a:schemeClr val="dk1"/>
          </a:effectRef>
          <a:fontRef idx="minor">
            <a:schemeClr val="tx1"/>
          </a:fontRef>
        </p:style>
      </p:cxnSp>
      <p:sp>
        <p:nvSpPr>
          <p:cNvPr id="17" name="TextBox 16">
            <a:extLst>
              <a:ext uri="{FF2B5EF4-FFF2-40B4-BE49-F238E27FC236}">
                <a16:creationId xmlns:a16="http://schemas.microsoft.com/office/drawing/2014/main" id="{1EBB384C-4C49-5A06-8979-82E6EF1F3FBE}"/>
              </a:ext>
            </a:extLst>
          </p:cNvPr>
          <p:cNvSpPr txBox="1"/>
          <p:nvPr/>
        </p:nvSpPr>
        <p:spPr>
          <a:xfrm>
            <a:off x="4025647" y="2144434"/>
            <a:ext cx="1787669" cy="369332"/>
          </a:xfrm>
          <a:prstGeom prst="rect">
            <a:avLst/>
          </a:prstGeom>
          <a:noFill/>
        </p:spPr>
        <p:txBody>
          <a:bodyPr wrap="none" rtlCol="0">
            <a:spAutoFit/>
          </a:bodyPr>
          <a:lstStyle/>
          <a:p>
            <a:r>
              <a:rPr lang="en-US" b="1" dirty="0"/>
              <a:t>CONTROLLER</a:t>
            </a:r>
            <a:endParaRPr lang="en-GB" b="1" dirty="0"/>
          </a:p>
        </p:txBody>
      </p:sp>
      <p:sp>
        <p:nvSpPr>
          <p:cNvPr id="21" name="Rectangle 20">
            <a:extLst>
              <a:ext uri="{FF2B5EF4-FFF2-40B4-BE49-F238E27FC236}">
                <a16:creationId xmlns:a16="http://schemas.microsoft.com/office/drawing/2014/main" id="{24D08F81-7E59-6012-910A-FEFF5FA9BB00}"/>
              </a:ext>
            </a:extLst>
          </p:cNvPr>
          <p:cNvSpPr/>
          <p:nvPr/>
        </p:nvSpPr>
        <p:spPr>
          <a:xfrm>
            <a:off x="7556562" y="2030738"/>
            <a:ext cx="1491654" cy="1555531"/>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2" name="TextBox 21">
            <a:extLst>
              <a:ext uri="{FF2B5EF4-FFF2-40B4-BE49-F238E27FC236}">
                <a16:creationId xmlns:a16="http://schemas.microsoft.com/office/drawing/2014/main" id="{7D38B0AD-E7E8-CAE7-1879-165A8AB7A880}"/>
              </a:ext>
            </a:extLst>
          </p:cNvPr>
          <p:cNvSpPr txBox="1"/>
          <p:nvPr/>
        </p:nvSpPr>
        <p:spPr>
          <a:xfrm>
            <a:off x="7931578" y="2059463"/>
            <a:ext cx="851515" cy="369332"/>
          </a:xfrm>
          <a:prstGeom prst="rect">
            <a:avLst/>
          </a:prstGeom>
          <a:noFill/>
        </p:spPr>
        <p:txBody>
          <a:bodyPr wrap="none" rtlCol="0">
            <a:spAutoFit/>
          </a:bodyPr>
          <a:lstStyle/>
          <a:p>
            <a:r>
              <a:rPr lang="en-US" b="1" dirty="0"/>
              <a:t>Model</a:t>
            </a:r>
            <a:endParaRPr lang="en-GB" b="1" dirty="0"/>
          </a:p>
        </p:txBody>
      </p:sp>
      <p:cxnSp>
        <p:nvCxnSpPr>
          <p:cNvPr id="23" name="Straight Connector 22">
            <a:extLst>
              <a:ext uri="{FF2B5EF4-FFF2-40B4-BE49-F238E27FC236}">
                <a16:creationId xmlns:a16="http://schemas.microsoft.com/office/drawing/2014/main" id="{EE79CE6D-FBBD-A0C1-E544-8A36211E6AC5}"/>
              </a:ext>
            </a:extLst>
          </p:cNvPr>
          <p:cNvCxnSpPr>
            <a:cxnSpLocks/>
          </p:cNvCxnSpPr>
          <p:nvPr/>
        </p:nvCxnSpPr>
        <p:spPr>
          <a:xfrm>
            <a:off x="7556562" y="2442388"/>
            <a:ext cx="1491654"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24B2B4AB-322F-9FFB-9694-3EF7CAABB6E9}"/>
              </a:ext>
            </a:extLst>
          </p:cNvPr>
          <p:cNvCxnSpPr>
            <a:cxnSpLocks/>
          </p:cNvCxnSpPr>
          <p:nvPr/>
        </p:nvCxnSpPr>
        <p:spPr>
          <a:xfrm>
            <a:off x="3892095" y="2658659"/>
            <a:ext cx="2054772"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E93D567B-F4BF-413D-AFA7-F4CEA92DAC01}"/>
              </a:ext>
            </a:extLst>
          </p:cNvPr>
          <p:cNvCxnSpPr>
            <a:cxnSpLocks/>
          </p:cNvCxnSpPr>
          <p:nvPr/>
        </p:nvCxnSpPr>
        <p:spPr>
          <a:xfrm>
            <a:off x="7556561" y="3430881"/>
            <a:ext cx="1491654" cy="0"/>
          </a:xfrm>
          <a:prstGeom prst="line">
            <a:avLst/>
          </a:prstGeom>
          <a:ln w="28575"/>
        </p:spPr>
        <p:style>
          <a:lnRef idx="1">
            <a:schemeClr val="dk1"/>
          </a:lnRef>
          <a:fillRef idx="0">
            <a:schemeClr val="dk1"/>
          </a:fillRef>
          <a:effectRef idx="0">
            <a:schemeClr val="dk1"/>
          </a:effectRef>
          <a:fontRef idx="minor">
            <a:schemeClr val="tx1"/>
          </a:fontRef>
        </p:style>
      </p:cxnSp>
      <p:sp>
        <p:nvSpPr>
          <p:cNvPr id="29" name="TextBox 28">
            <a:extLst>
              <a:ext uri="{FF2B5EF4-FFF2-40B4-BE49-F238E27FC236}">
                <a16:creationId xmlns:a16="http://schemas.microsoft.com/office/drawing/2014/main" id="{CE590700-4DB3-FB51-A963-C40D43876198}"/>
              </a:ext>
            </a:extLst>
          </p:cNvPr>
          <p:cNvSpPr txBox="1"/>
          <p:nvPr/>
        </p:nvSpPr>
        <p:spPr>
          <a:xfrm>
            <a:off x="3921186" y="2677166"/>
            <a:ext cx="1685077" cy="1615827"/>
          </a:xfrm>
          <a:prstGeom prst="rect">
            <a:avLst/>
          </a:prstGeom>
          <a:noFill/>
        </p:spPr>
        <p:txBody>
          <a:bodyPr wrap="none" rtlCol="0">
            <a:spAutoFit/>
          </a:bodyPr>
          <a:lstStyle/>
          <a:p>
            <a:r>
              <a:rPr lang="en-US" sz="1100" b="1" dirty="0"/>
              <a:t>+</a:t>
            </a:r>
            <a:r>
              <a:rPr lang="en-US" sz="1100" b="1" dirty="0" err="1"/>
              <a:t>UdateLocation</a:t>
            </a:r>
            <a:r>
              <a:rPr lang="en-US" sz="1100" b="1" dirty="0"/>
              <a:t>()</a:t>
            </a:r>
          </a:p>
          <a:p>
            <a:r>
              <a:rPr lang="en-GB" sz="1100" b="1" dirty="0"/>
              <a:t>+</a:t>
            </a:r>
            <a:r>
              <a:rPr lang="en-GB" sz="1100" b="1" dirty="0" err="1"/>
              <a:t>GetLocation</a:t>
            </a:r>
            <a:r>
              <a:rPr lang="en-GB" sz="1100" b="1" dirty="0"/>
              <a:t>()</a:t>
            </a:r>
          </a:p>
          <a:p>
            <a:r>
              <a:rPr lang="en-GB" sz="1100" b="1" dirty="0"/>
              <a:t>+</a:t>
            </a:r>
            <a:r>
              <a:rPr lang="en-GB" sz="1100" b="1" dirty="0" err="1"/>
              <a:t>GetRFID_No</a:t>
            </a:r>
            <a:r>
              <a:rPr lang="en-GB" sz="1100" b="1" dirty="0"/>
              <a:t>()</a:t>
            </a:r>
          </a:p>
          <a:p>
            <a:r>
              <a:rPr lang="en-GB" sz="1100" b="1" dirty="0"/>
              <a:t>+</a:t>
            </a:r>
            <a:r>
              <a:rPr lang="en-GB" sz="1100" b="1" dirty="0" err="1"/>
              <a:t>MatchTagToVehicle</a:t>
            </a:r>
            <a:r>
              <a:rPr lang="en-GB" sz="1100" b="1" dirty="0"/>
              <a:t>()</a:t>
            </a:r>
          </a:p>
          <a:p>
            <a:r>
              <a:rPr lang="en-GB" sz="1100" b="1" dirty="0"/>
              <a:t>+</a:t>
            </a:r>
            <a:r>
              <a:rPr lang="en-GB" sz="1100" b="1" dirty="0" err="1"/>
              <a:t>UpdateMap</a:t>
            </a:r>
            <a:r>
              <a:rPr lang="en-GB" sz="1100" b="1" dirty="0"/>
              <a:t>()</a:t>
            </a:r>
          </a:p>
          <a:p>
            <a:r>
              <a:rPr lang="en-GB" sz="1100" b="1" dirty="0"/>
              <a:t>+</a:t>
            </a:r>
            <a:r>
              <a:rPr lang="en-GB" sz="1100" b="1" dirty="0" err="1"/>
              <a:t>UpdateVehicle</a:t>
            </a:r>
            <a:r>
              <a:rPr lang="en-GB" sz="1100" b="1" dirty="0"/>
              <a:t>()</a:t>
            </a:r>
          </a:p>
          <a:p>
            <a:r>
              <a:rPr lang="en-GB" sz="1100" b="1" dirty="0"/>
              <a:t>+</a:t>
            </a:r>
            <a:r>
              <a:rPr lang="en-GB" sz="1100" b="1" dirty="0" err="1"/>
              <a:t>UpdateStatus</a:t>
            </a:r>
            <a:r>
              <a:rPr lang="en-GB" sz="1100" b="1" dirty="0"/>
              <a:t>()</a:t>
            </a:r>
          </a:p>
          <a:p>
            <a:r>
              <a:rPr lang="en-GB" sz="1100" b="1" dirty="0"/>
              <a:t>+</a:t>
            </a:r>
            <a:r>
              <a:rPr lang="en-GB" sz="1100" b="1" dirty="0" err="1"/>
              <a:t>GetCoordinates</a:t>
            </a:r>
            <a:r>
              <a:rPr lang="en-GB" sz="1100" b="1" dirty="0"/>
              <a:t>()</a:t>
            </a:r>
          </a:p>
          <a:p>
            <a:r>
              <a:rPr lang="en-GB" sz="1100" b="1" dirty="0"/>
              <a:t>+Time()</a:t>
            </a:r>
          </a:p>
        </p:txBody>
      </p:sp>
      <p:sp>
        <p:nvSpPr>
          <p:cNvPr id="31" name="TextBox 30">
            <a:extLst>
              <a:ext uri="{FF2B5EF4-FFF2-40B4-BE49-F238E27FC236}">
                <a16:creationId xmlns:a16="http://schemas.microsoft.com/office/drawing/2014/main" id="{5B2B8A9C-FA4B-1414-EAF3-0474306A7837}"/>
              </a:ext>
            </a:extLst>
          </p:cNvPr>
          <p:cNvSpPr txBox="1"/>
          <p:nvPr/>
        </p:nvSpPr>
        <p:spPr>
          <a:xfrm>
            <a:off x="7625832" y="2536408"/>
            <a:ext cx="1064715" cy="769441"/>
          </a:xfrm>
          <a:prstGeom prst="rect">
            <a:avLst/>
          </a:prstGeom>
          <a:noFill/>
        </p:spPr>
        <p:txBody>
          <a:bodyPr wrap="none" rtlCol="0">
            <a:spAutoFit/>
          </a:bodyPr>
          <a:lstStyle/>
          <a:p>
            <a:r>
              <a:rPr lang="en-US" sz="1100" b="1" dirty="0"/>
              <a:t>+</a:t>
            </a:r>
            <a:r>
              <a:rPr lang="en-US" sz="1100" b="1" dirty="0" err="1"/>
              <a:t>IntegerField</a:t>
            </a:r>
            <a:endParaRPr lang="en-US" sz="1100" b="1" dirty="0"/>
          </a:p>
          <a:p>
            <a:r>
              <a:rPr lang="en-US" sz="1100" b="1" dirty="0"/>
              <a:t>+</a:t>
            </a:r>
            <a:r>
              <a:rPr lang="en-US" sz="1100" b="1" dirty="0" err="1"/>
              <a:t>CharField</a:t>
            </a:r>
            <a:endParaRPr lang="en-US" sz="1100" b="1" dirty="0"/>
          </a:p>
          <a:p>
            <a:r>
              <a:rPr lang="en-US" sz="1100" b="1" dirty="0"/>
              <a:t>+Date</a:t>
            </a:r>
          </a:p>
          <a:p>
            <a:r>
              <a:rPr lang="en-US" sz="1100" b="1" dirty="0"/>
              <a:t>+Time</a:t>
            </a:r>
            <a:endParaRPr lang="en-GB" sz="1100" b="1" dirty="0"/>
          </a:p>
        </p:txBody>
      </p:sp>
      <p:sp>
        <p:nvSpPr>
          <p:cNvPr id="34" name="Rectangle 33">
            <a:extLst>
              <a:ext uri="{FF2B5EF4-FFF2-40B4-BE49-F238E27FC236}">
                <a16:creationId xmlns:a16="http://schemas.microsoft.com/office/drawing/2014/main" id="{13EB6191-684B-7CDD-A594-D413A211BD73}"/>
              </a:ext>
            </a:extLst>
          </p:cNvPr>
          <p:cNvSpPr/>
          <p:nvPr/>
        </p:nvSpPr>
        <p:spPr>
          <a:xfrm>
            <a:off x="4577580" y="4950342"/>
            <a:ext cx="1309771" cy="1613019"/>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cxnSp>
        <p:nvCxnSpPr>
          <p:cNvPr id="35" name="Straight Connector 34">
            <a:extLst>
              <a:ext uri="{FF2B5EF4-FFF2-40B4-BE49-F238E27FC236}">
                <a16:creationId xmlns:a16="http://schemas.microsoft.com/office/drawing/2014/main" id="{966BC4AF-C03A-3592-2680-B310AB3D3E67}"/>
              </a:ext>
            </a:extLst>
          </p:cNvPr>
          <p:cNvCxnSpPr>
            <a:cxnSpLocks/>
          </p:cNvCxnSpPr>
          <p:nvPr/>
        </p:nvCxnSpPr>
        <p:spPr>
          <a:xfrm>
            <a:off x="4577580" y="5361992"/>
            <a:ext cx="1309771"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36" name="Straight Connector 35">
            <a:extLst>
              <a:ext uri="{FF2B5EF4-FFF2-40B4-BE49-F238E27FC236}">
                <a16:creationId xmlns:a16="http://schemas.microsoft.com/office/drawing/2014/main" id="{0B158ACA-E325-5E5D-7308-A3F2F3268CAB}"/>
              </a:ext>
            </a:extLst>
          </p:cNvPr>
          <p:cNvCxnSpPr>
            <a:cxnSpLocks/>
          </p:cNvCxnSpPr>
          <p:nvPr/>
        </p:nvCxnSpPr>
        <p:spPr>
          <a:xfrm>
            <a:off x="4577580" y="6412486"/>
            <a:ext cx="1309772" cy="0"/>
          </a:xfrm>
          <a:prstGeom prst="line">
            <a:avLst/>
          </a:prstGeom>
          <a:ln w="28575"/>
        </p:spPr>
        <p:style>
          <a:lnRef idx="1">
            <a:schemeClr val="dk1"/>
          </a:lnRef>
          <a:fillRef idx="0">
            <a:schemeClr val="dk1"/>
          </a:fillRef>
          <a:effectRef idx="0">
            <a:schemeClr val="dk1"/>
          </a:effectRef>
          <a:fontRef idx="minor">
            <a:schemeClr val="tx1"/>
          </a:fontRef>
        </p:style>
      </p:cxnSp>
      <p:sp>
        <p:nvSpPr>
          <p:cNvPr id="37" name="Rectangle 36">
            <a:extLst>
              <a:ext uri="{FF2B5EF4-FFF2-40B4-BE49-F238E27FC236}">
                <a16:creationId xmlns:a16="http://schemas.microsoft.com/office/drawing/2014/main" id="{6A1D91C8-86CE-0CD2-70B3-1CAD6C4CD365}"/>
              </a:ext>
            </a:extLst>
          </p:cNvPr>
          <p:cNvSpPr/>
          <p:nvPr/>
        </p:nvSpPr>
        <p:spPr>
          <a:xfrm>
            <a:off x="6047418" y="4949353"/>
            <a:ext cx="1107463" cy="1118196"/>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cxnSp>
        <p:nvCxnSpPr>
          <p:cNvPr id="38" name="Straight Connector 37">
            <a:extLst>
              <a:ext uri="{FF2B5EF4-FFF2-40B4-BE49-F238E27FC236}">
                <a16:creationId xmlns:a16="http://schemas.microsoft.com/office/drawing/2014/main" id="{25602F39-D4CC-E5FD-8973-81D1764C1BD2}"/>
              </a:ext>
            </a:extLst>
          </p:cNvPr>
          <p:cNvCxnSpPr>
            <a:cxnSpLocks/>
          </p:cNvCxnSpPr>
          <p:nvPr/>
        </p:nvCxnSpPr>
        <p:spPr>
          <a:xfrm>
            <a:off x="6047418" y="5361002"/>
            <a:ext cx="1107463"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39" name="Straight Connector 38">
            <a:extLst>
              <a:ext uri="{FF2B5EF4-FFF2-40B4-BE49-F238E27FC236}">
                <a16:creationId xmlns:a16="http://schemas.microsoft.com/office/drawing/2014/main" id="{282D084F-1D59-7D84-53BC-6A7659E54159}"/>
              </a:ext>
            </a:extLst>
          </p:cNvPr>
          <p:cNvCxnSpPr>
            <a:cxnSpLocks/>
          </p:cNvCxnSpPr>
          <p:nvPr/>
        </p:nvCxnSpPr>
        <p:spPr>
          <a:xfrm>
            <a:off x="6047418" y="5959428"/>
            <a:ext cx="1107464" cy="0"/>
          </a:xfrm>
          <a:prstGeom prst="line">
            <a:avLst/>
          </a:prstGeom>
          <a:ln w="28575"/>
        </p:spPr>
        <p:style>
          <a:lnRef idx="1">
            <a:schemeClr val="dk1"/>
          </a:lnRef>
          <a:fillRef idx="0">
            <a:schemeClr val="dk1"/>
          </a:fillRef>
          <a:effectRef idx="0">
            <a:schemeClr val="dk1"/>
          </a:effectRef>
          <a:fontRef idx="minor">
            <a:schemeClr val="tx1"/>
          </a:fontRef>
        </p:style>
      </p:cxnSp>
      <p:sp>
        <p:nvSpPr>
          <p:cNvPr id="40" name="Rectangle 39">
            <a:extLst>
              <a:ext uri="{FF2B5EF4-FFF2-40B4-BE49-F238E27FC236}">
                <a16:creationId xmlns:a16="http://schemas.microsoft.com/office/drawing/2014/main" id="{1B2FFF89-298B-D171-510C-DF9864C3749B}"/>
              </a:ext>
            </a:extLst>
          </p:cNvPr>
          <p:cNvSpPr/>
          <p:nvPr/>
        </p:nvSpPr>
        <p:spPr>
          <a:xfrm>
            <a:off x="7260324" y="4952544"/>
            <a:ext cx="949298" cy="1103462"/>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cxnSp>
        <p:nvCxnSpPr>
          <p:cNvPr id="41" name="Straight Connector 40">
            <a:extLst>
              <a:ext uri="{FF2B5EF4-FFF2-40B4-BE49-F238E27FC236}">
                <a16:creationId xmlns:a16="http://schemas.microsoft.com/office/drawing/2014/main" id="{0BD96380-CED0-A986-2EBC-0D35A0D56865}"/>
              </a:ext>
            </a:extLst>
          </p:cNvPr>
          <p:cNvCxnSpPr>
            <a:cxnSpLocks/>
          </p:cNvCxnSpPr>
          <p:nvPr/>
        </p:nvCxnSpPr>
        <p:spPr>
          <a:xfrm>
            <a:off x="7260324" y="5364193"/>
            <a:ext cx="949298"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42" name="Straight Connector 41">
            <a:extLst>
              <a:ext uri="{FF2B5EF4-FFF2-40B4-BE49-F238E27FC236}">
                <a16:creationId xmlns:a16="http://schemas.microsoft.com/office/drawing/2014/main" id="{573A54EE-5333-FA8D-5F0F-2E9BC3B8E7C9}"/>
              </a:ext>
            </a:extLst>
          </p:cNvPr>
          <p:cNvCxnSpPr>
            <a:cxnSpLocks/>
          </p:cNvCxnSpPr>
          <p:nvPr/>
        </p:nvCxnSpPr>
        <p:spPr>
          <a:xfrm>
            <a:off x="7260323" y="5879963"/>
            <a:ext cx="949299" cy="0"/>
          </a:xfrm>
          <a:prstGeom prst="line">
            <a:avLst/>
          </a:prstGeom>
          <a:ln w="28575"/>
        </p:spPr>
        <p:style>
          <a:lnRef idx="1">
            <a:schemeClr val="dk1"/>
          </a:lnRef>
          <a:fillRef idx="0">
            <a:schemeClr val="dk1"/>
          </a:fillRef>
          <a:effectRef idx="0">
            <a:schemeClr val="dk1"/>
          </a:effectRef>
          <a:fontRef idx="minor">
            <a:schemeClr val="tx1"/>
          </a:fontRef>
        </p:style>
      </p:cxnSp>
      <p:sp>
        <p:nvSpPr>
          <p:cNvPr id="57" name="Rectangle 56">
            <a:extLst>
              <a:ext uri="{FF2B5EF4-FFF2-40B4-BE49-F238E27FC236}">
                <a16:creationId xmlns:a16="http://schemas.microsoft.com/office/drawing/2014/main" id="{056B0843-33D5-8574-CC8A-5C92D2FDD6E7}"/>
              </a:ext>
            </a:extLst>
          </p:cNvPr>
          <p:cNvSpPr/>
          <p:nvPr/>
        </p:nvSpPr>
        <p:spPr>
          <a:xfrm>
            <a:off x="8360045" y="4968278"/>
            <a:ext cx="1181549" cy="1233012"/>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cxnSp>
        <p:nvCxnSpPr>
          <p:cNvPr id="59" name="Straight Connector 58">
            <a:extLst>
              <a:ext uri="{FF2B5EF4-FFF2-40B4-BE49-F238E27FC236}">
                <a16:creationId xmlns:a16="http://schemas.microsoft.com/office/drawing/2014/main" id="{815D77A1-09A9-D4DE-824E-92300D592DC9}"/>
              </a:ext>
            </a:extLst>
          </p:cNvPr>
          <p:cNvCxnSpPr>
            <a:cxnSpLocks/>
          </p:cNvCxnSpPr>
          <p:nvPr/>
        </p:nvCxnSpPr>
        <p:spPr>
          <a:xfrm>
            <a:off x="8360045" y="5379927"/>
            <a:ext cx="1181549"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60" name="Straight Connector 59">
            <a:extLst>
              <a:ext uri="{FF2B5EF4-FFF2-40B4-BE49-F238E27FC236}">
                <a16:creationId xmlns:a16="http://schemas.microsoft.com/office/drawing/2014/main" id="{6DEB9AA2-DE2A-70FA-40BF-85A57FBA7F7C}"/>
              </a:ext>
            </a:extLst>
          </p:cNvPr>
          <p:cNvCxnSpPr>
            <a:cxnSpLocks/>
          </p:cNvCxnSpPr>
          <p:nvPr/>
        </p:nvCxnSpPr>
        <p:spPr>
          <a:xfrm>
            <a:off x="8343916" y="6046688"/>
            <a:ext cx="1181550" cy="0"/>
          </a:xfrm>
          <a:prstGeom prst="line">
            <a:avLst/>
          </a:prstGeom>
          <a:ln w="28575"/>
        </p:spPr>
        <p:style>
          <a:lnRef idx="1">
            <a:schemeClr val="dk1"/>
          </a:lnRef>
          <a:fillRef idx="0">
            <a:schemeClr val="dk1"/>
          </a:fillRef>
          <a:effectRef idx="0">
            <a:schemeClr val="dk1"/>
          </a:effectRef>
          <a:fontRef idx="minor">
            <a:schemeClr val="tx1"/>
          </a:fontRef>
        </p:style>
      </p:cxnSp>
      <p:sp>
        <p:nvSpPr>
          <p:cNvPr id="61" name="TextBox 60">
            <a:extLst>
              <a:ext uri="{FF2B5EF4-FFF2-40B4-BE49-F238E27FC236}">
                <a16:creationId xmlns:a16="http://schemas.microsoft.com/office/drawing/2014/main" id="{3BC9BE71-B730-3DC0-4B54-8FAFAD8CB2EF}"/>
              </a:ext>
            </a:extLst>
          </p:cNvPr>
          <p:cNvSpPr txBox="1"/>
          <p:nvPr/>
        </p:nvSpPr>
        <p:spPr>
          <a:xfrm>
            <a:off x="4833496" y="4969932"/>
            <a:ext cx="979820" cy="369332"/>
          </a:xfrm>
          <a:prstGeom prst="rect">
            <a:avLst/>
          </a:prstGeom>
          <a:noFill/>
        </p:spPr>
        <p:txBody>
          <a:bodyPr wrap="none" rtlCol="0">
            <a:spAutoFit/>
          </a:bodyPr>
          <a:lstStyle/>
          <a:p>
            <a:r>
              <a:rPr lang="en-US" b="1" dirty="0"/>
              <a:t>Vehicle</a:t>
            </a:r>
            <a:endParaRPr lang="en-GB" b="1" dirty="0"/>
          </a:p>
        </p:txBody>
      </p:sp>
      <p:sp>
        <p:nvSpPr>
          <p:cNvPr id="63" name="TextBox 62">
            <a:extLst>
              <a:ext uri="{FF2B5EF4-FFF2-40B4-BE49-F238E27FC236}">
                <a16:creationId xmlns:a16="http://schemas.microsoft.com/office/drawing/2014/main" id="{7A4FC165-D592-8D7C-AEEA-5917AA14CC90}"/>
              </a:ext>
            </a:extLst>
          </p:cNvPr>
          <p:cNvSpPr txBox="1"/>
          <p:nvPr/>
        </p:nvSpPr>
        <p:spPr>
          <a:xfrm>
            <a:off x="4577577" y="5339264"/>
            <a:ext cx="1276311" cy="1107996"/>
          </a:xfrm>
          <a:prstGeom prst="rect">
            <a:avLst/>
          </a:prstGeom>
          <a:noFill/>
        </p:spPr>
        <p:txBody>
          <a:bodyPr wrap="none" rtlCol="0">
            <a:spAutoFit/>
          </a:bodyPr>
          <a:lstStyle/>
          <a:p>
            <a:r>
              <a:rPr lang="en-US" sz="1100" b="1" dirty="0"/>
              <a:t>+</a:t>
            </a:r>
            <a:r>
              <a:rPr lang="en-GB" sz="1100" b="1" dirty="0" err="1"/>
              <a:t>Vehicle_Owner</a:t>
            </a:r>
            <a:endParaRPr lang="en-GB" sz="1100" b="1" dirty="0"/>
          </a:p>
          <a:p>
            <a:r>
              <a:rPr lang="en-GB" sz="1100" b="1" dirty="0"/>
              <a:t>+</a:t>
            </a:r>
            <a:r>
              <a:rPr lang="en-GB" sz="1100" b="1" dirty="0" err="1"/>
              <a:t>VehicleReqNo</a:t>
            </a:r>
            <a:endParaRPr lang="en-GB" sz="1100" b="1" dirty="0"/>
          </a:p>
          <a:p>
            <a:r>
              <a:rPr lang="en-GB" sz="1100" b="1" dirty="0"/>
              <a:t>+Make</a:t>
            </a:r>
          </a:p>
          <a:p>
            <a:r>
              <a:rPr lang="en-GB" sz="1100" b="1" dirty="0"/>
              <a:t>+Model</a:t>
            </a:r>
          </a:p>
          <a:p>
            <a:r>
              <a:rPr lang="en-GB" sz="1100" b="1" dirty="0"/>
              <a:t>+</a:t>
            </a:r>
            <a:r>
              <a:rPr lang="en-GB" sz="1100" b="1" dirty="0" err="1"/>
              <a:t>BodyType</a:t>
            </a:r>
            <a:endParaRPr lang="en-GB" sz="1100" b="1" dirty="0"/>
          </a:p>
          <a:p>
            <a:r>
              <a:rPr lang="en-GB" sz="1100" b="1" dirty="0"/>
              <a:t>+</a:t>
            </a:r>
            <a:r>
              <a:rPr lang="en-GB" sz="1100" b="1" dirty="0" err="1"/>
              <a:t>OwnerName</a:t>
            </a:r>
            <a:endParaRPr lang="en-GB" sz="1100" b="1" dirty="0"/>
          </a:p>
        </p:txBody>
      </p:sp>
      <p:sp>
        <p:nvSpPr>
          <p:cNvPr id="65" name="TextBox 64">
            <a:extLst>
              <a:ext uri="{FF2B5EF4-FFF2-40B4-BE49-F238E27FC236}">
                <a16:creationId xmlns:a16="http://schemas.microsoft.com/office/drawing/2014/main" id="{75F01E86-29F6-9016-799B-FD418FDA0D2B}"/>
              </a:ext>
            </a:extLst>
          </p:cNvPr>
          <p:cNvSpPr txBox="1"/>
          <p:nvPr/>
        </p:nvSpPr>
        <p:spPr>
          <a:xfrm>
            <a:off x="6279669" y="4992650"/>
            <a:ext cx="723275" cy="369332"/>
          </a:xfrm>
          <a:prstGeom prst="rect">
            <a:avLst/>
          </a:prstGeom>
          <a:noFill/>
        </p:spPr>
        <p:txBody>
          <a:bodyPr wrap="none" rtlCol="0">
            <a:spAutoFit/>
          </a:bodyPr>
          <a:lstStyle/>
          <a:p>
            <a:r>
              <a:rPr lang="en-US" b="1" dirty="0"/>
              <a:t>RFID</a:t>
            </a:r>
            <a:endParaRPr lang="en-GB" b="1" dirty="0"/>
          </a:p>
        </p:txBody>
      </p:sp>
      <p:sp>
        <p:nvSpPr>
          <p:cNvPr id="66" name="TextBox 65">
            <a:extLst>
              <a:ext uri="{FF2B5EF4-FFF2-40B4-BE49-F238E27FC236}">
                <a16:creationId xmlns:a16="http://schemas.microsoft.com/office/drawing/2014/main" id="{32705FE2-18C3-4F4F-B7A8-211657513BAB}"/>
              </a:ext>
            </a:extLst>
          </p:cNvPr>
          <p:cNvSpPr txBox="1"/>
          <p:nvPr/>
        </p:nvSpPr>
        <p:spPr>
          <a:xfrm>
            <a:off x="6014495" y="5386521"/>
            <a:ext cx="1217000" cy="430887"/>
          </a:xfrm>
          <a:prstGeom prst="rect">
            <a:avLst/>
          </a:prstGeom>
          <a:noFill/>
        </p:spPr>
        <p:txBody>
          <a:bodyPr wrap="none" rtlCol="0">
            <a:spAutoFit/>
          </a:bodyPr>
          <a:lstStyle/>
          <a:p>
            <a:r>
              <a:rPr lang="en-US" sz="1100" b="1" dirty="0"/>
              <a:t>+</a:t>
            </a:r>
            <a:r>
              <a:rPr lang="en-GB" sz="1100" b="1" dirty="0" err="1"/>
              <a:t>RFID_No</a:t>
            </a:r>
            <a:endParaRPr lang="en-GB" sz="1100" b="1" dirty="0"/>
          </a:p>
          <a:p>
            <a:r>
              <a:rPr lang="en-GB" sz="1100" b="1" dirty="0"/>
              <a:t>+</a:t>
            </a:r>
            <a:r>
              <a:rPr lang="en-GB" sz="1100" b="1" dirty="0" err="1"/>
              <a:t>VehicleReqNo</a:t>
            </a:r>
            <a:endParaRPr lang="en-GB" sz="1100" b="1" dirty="0"/>
          </a:p>
        </p:txBody>
      </p:sp>
      <p:sp>
        <p:nvSpPr>
          <p:cNvPr id="80" name="TextBox 79">
            <a:extLst>
              <a:ext uri="{FF2B5EF4-FFF2-40B4-BE49-F238E27FC236}">
                <a16:creationId xmlns:a16="http://schemas.microsoft.com/office/drawing/2014/main" id="{DB67CE63-1D06-9597-69BD-DF0DE9882C8F}"/>
              </a:ext>
            </a:extLst>
          </p:cNvPr>
          <p:cNvSpPr txBox="1"/>
          <p:nvPr/>
        </p:nvSpPr>
        <p:spPr>
          <a:xfrm>
            <a:off x="7334171" y="4991339"/>
            <a:ext cx="671979" cy="369332"/>
          </a:xfrm>
          <a:prstGeom prst="rect">
            <a:avLst/>
          </a:prstGeom>
          <a:noFill/>
        </p:spPr>
        <p:txBody>
          <a:bodyPr wrap="none" rtlCol="0">
            <a:spAutoFit/>
          </a:bodyPr>
          <a:lstStyle/>
          <a:p>
            <a:r>
              <a:rPr lang="en-US" b="1" dirty="0"/>
              <a:t>GPS</a:t>
            </a:r>
            <a:endParaRPr lang="en-GB" b="1" dirty="0"/>
          </a:p>
        </p:txBody>
      </p:sp>
      <p:sp>
        <p:nvSpPr>
          <p:cNvPr id="81" name="TextBox 80">
            <a:extLst>
              <a:ext uri="{FF2B5EF4-FFF2-40B4-BE49-F238E27FC236}">
                <a16:creationId xmlns:a16="http://schemas.microsoft.com/office/drawing/2014/main" id="{7EAA32B2-D638-3594-CF22-B6FE0637547B}"/>
              </a:ext>
            </a:extLst>
          </p:cNvPr>
          <p:cNvSpPr txBox="1"/>
          <p:nvPr/>
        </p:nvSpPr>
        <p:spPr>
          <a:xfrm>
            <a:off x="7260323" y="5449076"/>
            <a:ext cx="949299" cy="430887"/>
          </a:xfrm>
          <a:prstGeom prst="rect">
            <a:avLst/>
          </a:prstGeom>
          <a:noFill/>
        </p:spPr>
        <p:txBody>
          <a:bodyPr wrap="none" rtlCol="0">
            <a:spAutoFit/>
          </a:bodyPr>
          <a:lstStyle/>
          <a:p>
            <a:r>
              <a:rPr lang="en-US" sz="1100" b="1" dirty="0"/>
              <a:t>+Longitude</a:t>
            </a:r>
          </a:p>
          <a:p>
            <a:r>
              <a:rPr lang="en-US" sz="1100" b="1" dirty="0"/>
              <a:t>+Latitude</a:t>
            </a:r>
            <a:endParaRPr lang="en-GB" sz="1100" b="1" dirty="0"/>
          </a:p>
        </p:txBody>
      </p:sp>
      <p:sp>
        <p:nvSpPr>
          <p:cNvPr id="88" name="TextBox 87">
            <a:extLst>
              <a:ext uri="{FF2B5EF4-FFF2-40B4-BE49-F238E27FC236}">
                <a16:creationId xmlns:a16="http://schemas.microsoft.com/office/drawing/2014/main" id="{69E1B084-0FF1-A325-EC50-04CD69AE49DA}"/>
              </a:ext>
            </a:extLst>
          </p:cNvPr>
          <p:cNvSpPr txBox="1"/>
          <p:nvPr/>
        </p:nvSpPr>
        <p:spPr>
          <a:xfrm>
            <a:off x="8324594" y="5445960"/>
            <a:ext cx="1217000" cy="600164"/>
          </a:xfrm>
          <a:prstGeom prst="rect">
            <a:avLst/>
          </a:prstGeom>
          <a:noFill/>
        </p:spPr>
        <p:txBody>
          <a:bodyPr wrap="none" rtlCol="0">
            <a:spAutoFit/>
          </a:bodyPr>
          <a:lstStyle/>
          <a:p>
            <a:r>
              <a:rPr lang="en-GB" sz="1100" b="1" dirty="0"/>
              <a:t>+</a:t>
            </a:r>
            <a:r>
              <a:rPr lang="en-GB" sz="1100" b="1" dirty="0" err="1"/>
              <a:t>VehicleReqNo</a:t>
            </a:r>
            <a:endParaRPr lang="en-GB" sz="1100" b="1" dirty="0"/>
          </a:p>
          <a:p>
            <a:r>
              <a:rPr lang="en-GB" sz="1100" b="1" dirty="0"/>
              <a:t>+Date</a:t>
            </a:r>
          </a:p>
          <a:p>
            <a:r>
              <a:rPr lang="en-GB" sz="1100" b="1" dirty="0"/>
              <a:t>+Time</a:t>
            </a:r>
          </a:p>
        </p:txBody>
      </p:sp>
      <p:sp>
        <p:nvSpPr>
          <p:cNvPr id="99" name="TextBox 98">
            <a:extLst>
              <a:ext uri="{FF2B5EF4-FFF2-40B4-BE49-F238E27FC236}">
                <a16:creationId xmlns:a16="http://schemas.microsoft.com/office/drawing/2014/main" id="{0721B209-5BAA-705E-5EC4-8BE9CDD8657A}"/>
              </a:ext>
            </a:extLst>
          </p:cNvPr>
          <p:cNvSpPr txBox="1"/>
          <p:nvPr/>
        </p:nvSpPr>
        <p:spPr>
          <a:xfrm>
            <a:off x="8584280" y="4984278"/>
            <a:ext cx="697627" cy="369332"/>
          </a:xfrm>
          <a:prstGeom prst="rect">
            <a:avLst/>
          </a:prstGeom>
          <a:noFill/>
        </p:spPr>
        <p:txBody>
          <a:bodyPr wrap="none" rtlCol="0">
            <a:spAutoFit/>
          </a:bodyPr>
          <a:lstStyle/>
          <a:p>
            <a:r>
              <a:rPr lang="en-US" b="1" dirty="0"/>
              <a:t>MAP</a:t>
            </a:r>
            <a:endParaRPr lang="en-GB" b="1" dirty="0"/>
          </a:p>
        </p:txBody>
      </p:sp>
      <p:sp>
        <p:nvSpPr>
          <p:cNvPr id="118" name="Rectangle 117">
            <a:extLst>
              <a:ext uri="{FF2B5EF4-FFF2-40B4-BE49-F238E27FC236}">
                <a16:creationId xmlns:a16="http://schemas.microsoft.com/office/drawing/2014/main" id="{67CDA757-1DAD-AFE9-6E72-8C27BC55625E}"/>
              </a:ext>
            </a:extLst>
          </p:cNvPr>
          <p:cNvSpPr/>
          <p:nvPr/>
        </p:nvSpPr>
        <p:spPr>
          <a:xfrm>
            <a:off x="10942063" y="4960483"/>
            <a:ext cx="1097090" cy="1555531"/>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cxnSp>
        <p:nvCxnSpPr>
          <p:cNvPr id="120" name="Straight Connector 119">
            <a:extLst>
              <a:ext uri="{FF2B5EF4-FFF2-40B4-BE49-F238E27FC236}">
                <a16:creationId xmlns:a16="http://schemas.microsoft.com/office/drawing/2014/main" id="{87671F4B-5B23-C82B-0938-F6D0C2D18FE7}"/>
              </a:ext>
            </a:extLst>
          </p:cNvPr>
          <p:cNvCxnSpPr>
            <a:cxnSpLocks/>
          </p:cNvCxnSpPr>
          <p:nvPr/>
        </p:nvCxnSpPr>
        <p:spPr>
          <a:xfrm flipV="1">
            <a:off x="10942063" y="5360671"/>
            <a:ext cx="1097090" cy="11462"/>
          </a:xfrm>
          <a:prstGeom prst="line">
            <a:avLst/>
          </a:prstGeom>
          <a:ln w="28575"/>
        </p:spPr>
        <p:style>
          <a:lnRef idx="1">
            <a:schemeClr val="dk1"/>
          </a:lnRef>
          <a:fillRef idx="0">
            <a:schemeClr val="dk1"/>
          </a:fillRef>
          <a:effectRef idx="0">
            <a:schemeClr val="dk1"/>
          </a:effectRef>
          <a:fontRef idx="minor">
            <a:schemeClr val="tx1"/>
          </a:fontRef>
        </p:style>
      </p:cxnSp>
      <p:cxnSp>
        <p:nvCxnSpPr>
          <p:cNvPr id="122" name="Straight Connector 121">
            <a:extLst>
              <a:ext uri="{FF2B5EF4-FFF2-40B4-BE49-F238E27FC236}">
                <a16:creationId xmlns:a16="http://schemas.microsoft.com/office/drawing/2014/main" id="{7E53CED0-6CAA-DBDB-1865-9B0BC01EF009}"/>
              </a:ext>
            </a:extLst>
          </p:cNvPr>
          <p:cNvCxnSpPr>
            <a:cxnSpLocks/>
          </p:cNvCxnSpPr>
          <p:nvPr/>
        </p:nvCxnSpPr>
        <p:spPr>
          <a:xfrm>
            <a:off x="10942062" y="6360626"/>
            <a:ext cx="1093569" cy="11462"/>
          </a:xfrm>
          <a:prstGeom prst="line">
            <a:avLst/>
          </a:prstGeom>
          <a:ln w="28575"/>
        </p:spPr>
        <p:style>
          <a:lnRef idx="1">
            <a:schemeClr val="dk1"/>
          </a:lnRef>
          <a:fillRef idx="0">
            <a:schemeClr val="dk1"/>
          </a:fillRef>
          <a:effectRef idx="0">
            <a:schemeClr val="dk1"/>
          </a:effectRef>
          <a:fontRef idx="minor">
            <a:schemeClr val="tx1"/>
          </a:fontRef>
        </p:style>
      </p:cxnSp>
      <p:sp>
        <p:nvSpPr>
          <p:cNvPr id="124" name="TextBox 123">
            <a:extLst>
              <a:ext uri="{FF2B5EF4-FFF2-40B4-BE49-F238E27FC236}">
                <a16:creationId xmlns:a16="http://schemas.microsoft.com/office/drawing/2014/main" id="{0AA02621-472E-2AED-88C7-09F59AA7C34F}"/>
              </a:ext>
            </a:extLst>
          </p:cNvPr>
          <p:cNvSpPr txBox="1"/>
          <p:nvPr/>
        </p:nvSpPr>
        <p:spPr>
          <a:xfrm>
            <a:off x="10965341" y="5027254"/>
            <a:ext cx="1093569" cy="307777"/>
          </a:xfrm>
          <a:prstGeom prst="rect">
            <a:avLst/>
          </a:prstGeom>
          <a:noFill/>
        </p:spPr>
        <p:txBody>
          <a:bodyPr wrap="none" rtlCol="0">
            <a:spAutoFit/>
          </a:bodyPr>
          <a:lstStyle/>
          <a:p>
            <a:r>
              <a:rPr lang="en-US" sz="1400" b="1" dirty="0"/>
              <a:t>SCANER 1</a:t>
            </a:r>
            <a:endParaRPr lang="en-GB" sz="1400" b="1" dirty="0"/>
          </a:p>
        </p:txBody>
      </p:sp>
      <p:sp>
        <p:nvSpPr>
          <p:cNvPr id="133" name="TextBox 132">
            <a:extLst>
              <a:ext uri="{FF2B5EF4-FFF2-40B4-BE49-F238E27FC236}">
                <a16:creationId xmlns:a16="http://schemas.microsoft.com/office/drawing/2014/main" id="{87A1DCD0-F278-DF35-AE6A-0C306EF8BD92}"/>
              </a:ext>
            </a:extLst>
          </p:cNvPr>
          <p:cNvSpPr txBox="1"/>
          <p:nvPr/>
        </p:nvSpPr>
        <p:spPr>
          <a:xfrm>
            <a:off x="10918785" y="5345372"/>
            <a:ext cx="957522" cy="938719"/>
          </a:xfrm>
          <a:prstGeom prst="rect">
            <a:avLst/>
          </a:prstGeom>
          <a:noFill/>
        </p:spPr>
        <p:txBody>
          <a:bodyPr wrap="square" rtlCol="0">
            <a:spAutoFit/>
          </a:bodyPr>
          <a:lstStyle/>
          <a:p>
            <a:r>
              <a:rPr lang="en-US" sz="1100" b="1" dirty="0"/>
              <a:t>+</a:t>
            </a:r>
            <a:r>
              <a:rPr lang="en-GB" sz="1100" b="1" dirty="0"/>
              <a:t>Longitude</a:t>
            </a:r>
          </a:p>
          <a:p>
            <a:r>
              <a:rPr lang="en-GB" sz="1100" b="1" dirty="0"/>
              <a:t>+Latitude</a:t>
            </a:r>
          </a:p>
          <a:p>
            <a:r>
              <a:rPr lang="en-GB" sz="1100" b="1" dirty="0"/>
              <a:t>+Date</a:t>
            </a:r>
          </a:p>
          <a:p>
            <a:r>
              <a:rPr lang="en-GB" sz="1100" b="1" dirty="0"/>
              <a:t>+Time</a:t>
            </a:r>
          </a:p>
          <a:p>
            <a:r>
              <a:rPr lang="en-GB" sz="1100" b="1" dirty="0"/>
              <a:t>+</a:t>
            </a:r>
            <a:r>
              <a:rPr lang="en-GB" sz="1100" b="1" dirty="0" err="1"/>
              <a:t>RFID_No</a:t>
            </a:r>
            <a:endParaRPr lang="en-GB" sz="1100" b="1" dirty="0"/>
          </a:p>
        </p:txBody>
      </p:sp>
      <p:cxnSp>
        <p:nvCxnSpPr>
          <p:cNvPr id="141" name="Straight Connector 140">
            <a:extLst>
              <a:ext uri="{FF2B5EF4-FFF2-40B4-BE49-F238E27FC236}">
                <a16:creationId xmlns:a16="http://schemas.microsoft.com/office/drawing/2014/main" id="{E391EB42-175D-ED8A-2EC2-DB03C4891EF2}"/>
              </a:ext>
            </a:extLst>
          </p:cNvPr>
          <p:cNvCxnSpPr>
            <a:stCxn id="9" idx="3"/>
            <a:endCxn id="29" idx="1"/>
          </p:cNvCxnSpPr>
          <p:nvPr/>
        </p:nvCxnSpPr>
        <p:spPr>
          <a:xfrm>
            <a:off x="2722179" y="3061138"/>
            <a:ext cx="1199007" cy="423942"/>
          </a:xfrm>
          <a:prstGeom prst="line">
            <a:avLst/>
          </a:prstGeom>
          <a:ln w="28575"/>
        </p:spPr>
        <p:style>
          <a:lnRef idx="1">
            <a:schemeClr val="dk1"/>
          </a:lnRef>
          <a:fillRef idx="0">
            <a:schemeClr val="dk1"/>
          </a:fillRef>
          <a:effectRef idx="0">
            <a:schemeClr val="dk1"/>
          </a:effectRef>
          <a:fontRef idx="minor">
            <a:schemeClr val="tx1"/>
          </a:fontRef>
        </p:style>
      </p:cxnSp>
      <p:cxnSp>
        <p:nvCxnSpPr>
          <p:cNvPr id="143" name="Straight Connector 142">
            <a:extLst>
              <a:ext uri="{FF2B5EF4-FFF2-40B4-BE49-F238E27FC236}">
                <a16:creationId xmlns:a16="http://schemas.microsoft.com/office/drawing/2014/main" id="{64A4AB78-1987-BC48-809F-65ADC0730D1A}"/>
              </a:ext>
            </a:extLst>
          </p:cNvPr>
          <p:cNvCxnSpPr>
            <a:cxnSpLocks/>
            <a:endCxn id="21" idx="1"/>
          </p:cNvCxnSpPr>
          <p:nvPr/>
        </p:nvCxnSpPr>
        <p:spPr>
          <a:xfrm flipV="1">
            <a:off x="5946867" y="2808504"/>
            <a:ext cx="1609695" cy="673234"/>
          </a:xfrm>
          <a:prstGeom prst="line">
            <a:avLst/>
          </a:prstGeom>
          <a:ln w="28575"/>
        </p:spPr>
        <p:style>
          <a:lnRef idx="1">
            <a:schemeClr val="dk1"/>
          </a:lnRef>
          <a:fillRef idx="0">
            <a:schemeClr val="dk1"/>
          </a:fillRef>
          <a:effectRef idx="0">
            <a:schemeClr val="dk1"/>
          </a:effectRef>
          <a:fontRef idx="minor">
            <a:schemeClr val="tx1"/>
          </a:fontRef>
        </p:style>
      </p:cxnSp>
      <p:cxnSp>
        <p:nvCxnSpPr>
          <p:cNvPr id="148" name="Straight Arrow Connector 147">
            <a:extLst>
              <a:ext uri="{FF2B5EF4-FFF2-40B4-BE49-F238E27FC236}">
                <a16:creationId xmlns:a16="http://schemas.microsoft.com/office/drawing/2014/main" id="{7329F646-DCFC-43B1-565F-3EC3B87EED6B}"/>
              </a:ext>
            </a:extLst>
          </p:cNvPr>
          <p:cNvCxnSpPr>
            <a:cxnSpLocks/>
            <a:stCxn id="61" idx="0"/>
          </p:cNvCxnSpPr>
          <p:nvPr/>
        </p:nvCxnSpPr>
        <p:spPr>
          <a:xfrm flipV="1">
            <a:off x="5323406" y="3613528"/>
            <a:ext cx="2997871" cy="1356404"/>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151" name="Straight Arrow Connector 150">
            <a:extLst>
              <a:ext uri="{FF2B5EF4-FFF2-40B4-BE49-F238E27FC236}">
                <a16:creationId xmlns:a16="http://schemas.microsoft.com/office/drawing/2014/main" id="{3D2DD72A-D2A7-3430-E7C8-BDD794283643}"/>
              </a:ext>
            </a:extLst>
          </p:cNvPr>
          <p:cNvCxnSpPr>
            <a:cxnSpLocks/>
            <a:stCxn id="37" idx="0"/>
            <a:endCxn id="21" idx="2"/>
          </p:cNvCxnSpPr>
          <p:nvPr/>
        </p:nvCxnSpPr>
        <p:spPr>
          <a:xfrm flipV="1">
            <a:off x="6601150" y="3586269"/>
            <a:ext cx="1701239" cy="1363084"/>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154" name="Straight Arrow Connector 153">
            <a:extLst>
              <a:ext uri="{FF2B5EF4-FFF2-40B4-BE49-F238E27FC236}">
                <a16:creationId xmlns:a16="http://schemas.microsoft.com/office/drawing/2014/main" id="{3DF958EA-FCF4-BE7B-09B8-78B9F212C659}"/>
              </a:ext>
            </a:extLst>
          </p:cNvPr>
          <p:cNvCxnSpPr>
            <a:cxnSpLocks/>
            <a:stCxn id="40" idx="0"/>
            <a:endCxn id="21" idx="2"/>
          </p:cNvCxnSpPr>
          <p:nvPr/>
        </p:nvCxnSpPr>
        <p:spPr>
          <a:xfrm flipV="1">
            <a:off x="7734973" y="3586269"/>
            <a:ext cx="567416" cy="1366275"/>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157" name="Straight Arrow Connector 156">
            <a:extLst>
              <a:ext uri="{FF2B5EF4-FFF2-40B4-BE49-F238E27FC236}">
                <a16:creationId xmlns:a16="http://schemas.microsoft.com/office/drawing/2014/main" id="{D22535F5-8439-A294-49BD-90AD7C75F7D3}"/>
              </a:ext>
            </a:extLst>
          </p:cNvPr>
          <p:cNvCxnSpPr>
            <a:cxnSpLocks/>
            <a:stCxn id="99" idx="0"/>
            <a:endCxn id="21" idx="2"/>
          </p:cNvCxnSpPr>
          <p:nvPr/>
        </p:nvCxnSpPr>
        <p:spPr>
          <a:xfrm flipH="1" flipV="1">
            <a:off x="8302389" y="3586269"/>
            <a:ext cx="630705" cy="1398009"/>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160" name="Straight Arrow Connector 159">
            <a:extLst>
              <a:ext uri="{FF2B5EF4-FFF2-40B4-BE49-F238E27FC236}">
                <a16:creationId xmlns:a16="http://schemas.microsoft.com/office/drawing/2014/main" id="{838B1C92-7DE4-B785-97D2-349EE5DCCB1A}"/>
              </a:ext>
            </a:extLst>
          </p:cNvPr>
          <p:cNvCxnSpPr>
            <a:cxnSpLocks/>
            <a:stCxn id="53" idx="0"/>
            <a:endCxn id="21" idx="2"/>
          </p:cNvCxnSpPr>
          <p:nvPr/>
        </p:nvCxnSpPr>
        <p:spPr>
          <a:xfrm flipH="1" flipV="1">
            <a:off x="8302389" y="3586269"/>
            <a:ext cx="1926000" cy="1374214"/>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163" name="Straight Arrow Connector 162">
            <a:extLst>
              <a:ext uri="{FF2B5EF4-FFF2-40B4-BE49-F238E27FC236}">
                <a16:creationId xmlns:a16="http://schemas.microsoft.com/office/drawing/2014/main" id="{32F77411-DC6D-4D51-28B8-526C7B00686A}"/>
              </a:ext>
            </a:extLst>
          </p:cNvPr>
          <p:cNvCxnSpPr>
            <a:cxnSpLocks/>
            <a:stCxn id="118" idx="0"/>
            <a:endCxn id="21" idx="2"/>
          </p:cNvCxnSpPr>
          <p:nvPr/>
        </p:nvCxnSpPr>
        <p:spPr>
          <a:xfrm flipH="1" flipV="1">
            <a:off x="8302389" y="3586269"/>
            <a:ext cx="3188219" cy="1374214"/>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87630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10"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10" presetClass="entr" presetSubtype="0" fill="hold"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fade">
                                      <p:cBhvr>
                                        <p:cTn id="29" dur="500"/>
                                        <p:tgtEl>
                                          <p:spTgt spid="15"/>
                                        </p:tgtEl>
                                      </p:cBhvr>
                                    </p:animEffect>
                                  </p:childTnLst>
                                </p:cTn>
                              </p:par>
                              <p:par>
                                <p:cTn id="30" presetID="10" presetClass="entr" presetSubtype="0" fill="hold" nodeType="with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fade">
                                      <p:cBhvr>
                                        <p:cTn id="32" dur="500"/>
                                        <p:tgtEl>
                                          <p:spTgt spid="16"/>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7"/>
                                        </p:tgtEl>
                                        <p:attrNameLst>
                                          <p:attrName>style.visibility</p:attrName>
                                        </p:attrNameLst>
                                      </p:cBhvr>
                                      <p:to>
                                        <p:strVal val="visible"/>
                                      </p:to>
                                    </p:set>
                                    <p:animEffect transition="in" filter="fade">
                                      <p:cBhvr>
                                        <p:cTn id="35" dur="500"/>
                                        <p:tgtEl>
                                          <p:spTgt spid="17"/>
                                        </p:tgtEl>
                                      </p:cBhvr>
                                    </p:animEffect>
                                  </p:childTnLst>
                                </p:cTn>
                              </p:par>
                              <p:par>
                                <p:cTn id="36" presetID="10" presetClass="entr" presetSubtype="0" fill="hold" nodeType="withEffect">
                                  <p:stCondLst>
                                    <p:cond delay="0"/>
                                  </p:stCondLst>
                                  <p:childTnLst>
                                    <p:set>
                                      <p:cBhvr>
                                        <p:cTn id="37" dur="1" fill="hold">
                                          <p:stCondLst>
                                            <p:cond delay="0"/>
                                          </p:stCondLst>
                                        </p:cTn>
                                        <p:tgtEl>
                                          <p:spTgt spid="24"/>
                                        </p:tgtEl>
                                        <p:attrNameLst>
                                          <p:attrName>style.visibility</p:attrName>
                                        </p:attrNameLst>
                                      </p:cBhvr>
                                      <p:to>
                                        <p:strVal val="visible"/>
                                      </p:to>
                                    </p:set>
                                    <p:animEffect transition="in" filter="fade">
                                      <p:cBhvr>
                                        <p:cTn id="38" dur="500"/>
                                        <p:tgtEl>
                                          <p:spTgt spid="24"/>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9"/>
                                        </p:tgtEl>
                                        <p:attrNameLst>
                                          <p:attrName>style.visibility</p:attrName>
                                        </p:attrNameLst>
                                      </p:cBhvr>
                                      <p:to>
                                        <p:strVal val="visible"/>
                                      </p:to>
                                    </p:set>
                                    <p:animEffect transition="in" filter="fade">
                                      <p:cBhvr>
                                        <p:cTn id="41" dur="500"/>
                                        <p:tgtEl>
                                          <p:spTgt spid="29"/>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141"/>
                                        </p:tgtEl>
                                        <p:attrNameLst>
                                          <p:attrName>style.visibility</p:attrName>
                                        </p:attrNameLst>
                                      </p:cBhvr>
                                      <p:to>
                                        <p:strVal val="visible"/>
                                      </p:to>
                                    </p:set>
                                    <p:animEffect transition="in" filter="fade">
                                      <p:cBhvr>
                                        <p:cTn id="46" dur="500"/>
                                        <p:tgtEl>
                                          <p:spTgt spid="141"/>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22"/>
                                        </p:tgtEl>
                                        <p:attrNameLst>
                                          <p:attrName>style.visibility</p:attrName>
                                        </p:attrNameLst>
                                      </p:cBhvr>
                                      <p:to>
                                        <p:strVal val="visible"/>
                                      </p:to>
                                    </p:set>
                                    <p:animEffect transition="in" filter="fade">
                                      <p:cBhvr>
                                        <p:cTn id="51" dur="500"/>
                                        <p:tgtEl>
                                          <p:spTgt spid="22"/>
                                        </p:tgtEl>
                                      </p:cBhvr>
                                    </p:animEffect>
                                  </p:childTnLst>
                                </p:cTn>
                              </p:par>
                              <p:par>
                                <p:cTn id="52" presetID="10" presetClass="entr" presetSubtype="0" fill="hold" nodeType="withEffect">
                                  <p:stCondLst>
                                    <p:cond delay="0"/>
                                  </p:stCondLst>
                                  <p:childTnLst>
                                    <p:set>
                                      <p:cBhvr>
                                        <p:cTn id="53" dur="1" fill="hold">
                                          <p:stCondLst>
                                            <p:cond delay="0"/>
                                          </p:stCondLst>
                                        </p:cTn>
                                        <p:tgtEl>
                                          <p:spTgt spid="23"/>
                                        </p:tgtEl>
                                        <p:attrNameLst>
                                          <p:attrName>style.visibility</p:attrName>
                                        </p:attrNameLst>
                                      </p:cBhvr>
                                      <p:to>
                                        <p:strVal val="visible"/>
                                      </p:to>
                                    </p:set>
                                    <p:animEffect transition="in" filter="fade">
                                      <p:cBhvr>
                                        <p:cTn id="54" dur="500"/>
                                        <p:tgtEl>
                                          <p:spTgt spid="23"/>
                                        </p:tgtEl>
                                      </p:cBhvr>
                                    </p:animEffect>
                                  </p:childTnLst>
                                </p:cTn>
                              </p:par>
                              <p:par>
                                <p:cTn id="55" presetID="10" presetClass="entr" presetSubtype="0" fill="hold" nodeType="withEffect">
                                  <p:stCondLst>
                                    <p:cond delay="0"/>
                                  </p:stCondLst>
                                  <p:childTnLst>
                                    <p:set>
                                      <p:cBhvr>
                                        <p:cTn id="56" dur="1" fill="hold">
                                          <p:stCondLst>
                                            <p:cond delay="0"/>
                                          </p:stCondLst>
                                        </p:cTn>
                                        <p:tgtEl>
                                          <p:spTgt spid="26"/>
                                        </p:tgtEl>
                                        <p:attrNameLst>
                                          <p:attrName>style.visibility</p:attrName>
                                        </p:attrNameLst>
                                      </p:cBhvr>
                                      <p:to>
                                        <p:strVal val="visible"/>
                                      </p:to>
                                    </p:set>
                                    <p:animEffect transition="in" filter="fade">
                                      <p:cBhvr>
                                        <p:cTn id="57" dur="500"/>
                                        <p:tgtEl>
                                          <p:spTgt spid="26"/>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31"/>
                                        </p:tgtEl>
                                        <p:attrNameLst>
                                          <p:attrName>style.visibility</p:attrName>
                                        </p:attrNameLst>
                                      </p:cBhvr>
                                      <p:to>
                                        <p:strVal val="visible"/>
                                      </p:to>
                                    </p:set>
                                    <p:animEffect transition="in" filter="fade">
                                      <p:cBhvr>
                                        <p:cTn id="60" dur="500"/>
                                        <p:tgtEl>
                                          <p:spTgt spid="31"/>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21"/>
                                        </p:tgtEl>
                                        <p:attrNameLst>
                                          <p:attrName>style.visibility</p:attrName>
                                        </p:attrNameLst>
                                      </p:cBhvr>
                                      <p:to>
                                        <p:strVal val="visible"/>
                                      </p:to>
                                    </p:set>
                                    <p:animEffect transition="in" filter="fade">
                                      <p:cBhvr>
                                        <p:cTn id="63" dur="500"/>
                                        <p:tgtEl>
                                          <p:spTgt spid="21"/>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143"/>
                                        </p:tgtEl>
                                        <p:attrNameLst>
                                          <p:attrName>style.visibility</p:attrName>
                                        </p:attrNameLst>
                                      </p:cBhvr>
                                      <p:to>
                                        <p:strVal val="visible"/>
                                      </p:to>
                                    </p:set>
                                    <p:animEffect transition="in" filter="fade">
                                      <p:cBhvr>
                                        <p:cTn id="68" dur="500"/>
                                        <p:tgtEl>
                                          <p:spTgt spid="143"/>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34"/>
                                        </p:tgtEl>
                                        <p:attrNameLst>
                                          <p:attrName>style.visibility</p:attrName>
                                        </p:attrNameLst>
                                      </p:cBhvr>
                                      <p:to>
                                        <p:strVal val="visible"/>
                                      </p:to>
                                    </p:set>
                                    <p:animEffect transition="in" filter="fade">
                                      <p:cBhvr>
                                        <p:cTn id="73" dur="500"/>
                                        <p:tgtEl>
                                          <p:spTgt spid="34"/>
                                        </p:tgtEl>
                                      </p:cBhvr>
                                    </p:animEffect>
                                  </p:childTnLst>
                                </p:cTn>
                              </p:par>
                              <p:par>
                                <p:cTn id="74" presetID="10" presetClass="entr" presetSubtype="0" fill="hold" nodeType="withEffect">
                                  <p:stCondLst>
                                    <p:cond delay="0"/>
                                  </p:stCondLst>
                                  <p:childTnLst>
                                    <p:set>
                                      <p:cBhvr>
                                        <p:cTn id="75" dur="1" fill="hold">
                                          <p:stCondLst>
                                            <p:cond delay="0"/>
                                          </p:stCondLst>
                                        </p:cTn>
                                        <p:tgtEl>
                                          <p:spTgt spid="35"/>
                                        </p:tgtEl>
                                        <p:attrNameLst>
                                          <p:attrName>style.visibility</p:attrName>
                                        </p:attrNameLst>
                                      </p:cBhvr>
                                      <p:to>
                                        <p:strVal val="visible"/>
                                      </p:to>
                                    </p:set>
                                    <p:animEffect transition="in" filter="fade">
                                      <p:cBhvr>
                                        <p:cTn id="76" dur="500"/>
                                        <p:tgtEl>
                                          <p:spTgt spid="35"/>
                                        </p:tgtEl>
                                      </p:cBhvr>
                                    </p:animEffect>
                                  </p:childTnLst>
                                </p:cTn>
                              </p:par>
                              <p:par>
                                <p:cTn id="77" presetID="10" presetClass="entr" presetSubtype="0" fill="hold" nodeType="withEffect">
                                  <p:stCondLst>
                                    <p:cond delay="0"/>
                                  </p:stCondLst>
                                  <p:childTnLst>
                                    <p:set>
                                      <p:cBhvr>
                                        <p:cTn id="78" dur="1" fill="hold">
                                          <p:stCondLst>
                                            <p:cond delay="0"/>
                                          </p:stCondLst>
                                        </p:cTn>
                                        <p:tgtEl>
                                          <p:spTgt spid="36"/>
                                        </p:tgtEl>
                                        <p:attrNameLst>
                                          <p:attrName>style.visibility</p:attrName>
                                        </p:attrNameLst>
                                      </p:cBhvr>
                                      <p:to>
                                        <p:strVal val="visible"/>
                                      </p:to>
                                    </p:set>
                                    <p:animEffect transition="in" filter="fade">
                                      <p:cBhvr>
                                        <p:cTn id="79" dur="500"/>
                                        <p:tgtEl>
                                          <p:spTgt spid="36"/>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61"/>
                                        </p:tgtEl>
                                        <p:attrNameLst>
                                          <p:attrName>style.visibility</p:attrName>
                                        </p:attrNameLst>
                                      </p:cBhvr>
                                      <p:to>
                                        <p:strVal val="visible"/>
                                      </p:to>
                                    </p:set>
                                    <p:animEffect transition="in" filter="fade">
                                      <p:cBhvr>
                                        <p:cTn id="82" dur="500"/>
                                        <p:tgtEl>
                                          <p:spTgt spid="61"/>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63"/>
                                        </p:tgtEl>
                                        <p:attrNameLst>
                                          <p:attrName>style.visibility</p:attrName>
                                        </p:attrNameLst>
                                      </p:cBhvr>
                                      <p:to>
                                        <p:strVal val="visible"/>
                                      </p:to>
                                    </p:set>
                                    <p:animEffect transition="in" filter="fade">
                                      <p:cBhvr>
                                        <p:cTn id="85" dur="500"/>
                                        <p:tgtEl>
                                          <p:spTgt spid="63"/>
                                        </p:tgtEl>
                                      </p:cBhvr>
                                    </p:animEffect>
                                  </p:childTnLst>
                                </p:cTn>
                              </p:par>
                            </p:childTnLst>
                          </p:cTn>
                        </p:par>
                      </p:childTnLst>
                    </p:cTn>
                  </p:par>
                  <p:par>
                    <p:cTn id="86" fill="hold">
                      <p:stCondLst>
                        <p:cond delay="indefinite"/>
                      </p:stCondLst>
                      <p:childTnLst>
                        <p:par>
                          <p:cTn id="87" fill="hold">
                            <p:stCondLst>
                              <p:cond delay="0"/>
                            </p:stCondLst>
                            <p:childTnLst>
                              <p:par>
                                <p:cTn id="88" presetID="10" presetClass="entr" presetSubtype="0" fill="hold" nodeType="clickEffect">
                                  <p:stCondLst>
                                    <p:cond delay="0"/>
                                  </p:stCondLst>
                                  <p:childTnLst>
                                    <p:set>
                                      <p:cBhvr>
                                        <p:cTn id="89" dur="1" fill="hold">
                                          <p:stCondLst>
                                            <p:cond delay="0"/>
                                          </p:stCondLst>
                                        </p:cTn>
                                        <p:tgtEl>
                                          <p:spTgt spid="148"/>
                                        </p:tgtEl>
                                        <p:attrNameLst>
                                          <p:attrName>style.visibility</p:attrName>
                                        </p:attrNameLst>
                                      </p:cBhvr>
                                      <p:to>
                                        <p:strVal val="visible"/>
                                      </p:to>
                                    </p:set>
                                    <p:animEffect transition="in" filter="fade">
                                      <p:cBhvr>
                                        <p:cTn id="90" dur="500"/>
                                        <p:tgtEl>
                                          <p:spTgt spid="148"/>
                                        </p:tgtEl>
                                      </p:cBhvr>
                                    </p:animEffect>
                                  </p:childTnLst>
                                </p:cTn>
                              </p:par>
                            </p:childTnLst>
                          </p:cTn>
                        </p:par>
                      </p:childTnLst>
                    </p:cTn>
                  </p:par>
                  <p:par>
                    <p:cTn id="91" fill="hold">
                      <p:stCondLst>
                        <p:cond delay="indefinite"/>
                      </p:stCondLst>
                      <p:childTnLst>
                        <p:par>
                          <p:cTn id="92" fill="hold">
                            <p:stCondLst>
                              <p:cond delay="0"/>
                            </p:stCondLst>
                            <p:childTnLst>
                              <p:par>
                                <p:cTn id="93" presetID="10" presetClass="entr" presetSubtype="0" fill="hold" grpId="0" nodeType="clickEffect">
                                  <p:stCondLst>
                                    <p:cond delay="0"/>
                                  </p:stCondLst>
                                  <p:childTnLst>
                                    <p:set>
                                      <p:cBhvr>
                                        <p:cTn id="94" dur="1" fill="hold">
                                          <p:stCondLst>
                                            <p:cond delay="0"/>
                                          </p:stCondLst>
                                        </p:cTn>
                                        <p:tgtEl>
                                          <p:spTgt spid="37"/>
                                        </p:tgtEl>
                                        <p:attrNameLst>
                                          <p:attrName>style.visibility</p:attrName>
                                        </p:attrNameLst>
                                      </p:cBhvr>
                                      <p:to>
                                        <p:strVal val="visible"/>
                                      </p:to>
                                    </p:set>
                                    <p:animEffect transition="in" filter="fade">
                                      <p:cBhvr>
                                        <p:cTn id="95" dur="500"/>
                                        <p:tgtEl>
                                          <p:spTgt spid="37"/>
                                        </p:tgtEl>
                                      </p:cBhvr>
                                    </p:animEffect>
                                  </p:childTnLst>
                                </p:cTn>
                              </p:par>
                              <p:par>
                                <p:cTn id="96" presetID="10" presetClass="entr" presetSubtype="0" fill="hold" nodeType="withEffect">
                                  <p:stCondLst>
                                    <p:cond delay="0"/>
                                  </p:stCondLst>
                                  <p:childTnLst>
                                    <p:set>
                                      <p:cBhvr>
                                        <p:cTn id="97" dur="1" fill="hold">
                                          <p:stCondLst>
                                            <p:cond delay="0"/>
                                          </p:stCondLst>
                                        </p:cTn>
                                        <p:tgtEl>
                                          <p:spTgt spid="38"/>
                                        </p:tgtEl>
                                        <p:attrNameLst>
                                          <p:attrName>style.visibility</p:attrName>
                                        </p:attrNameLst>
                                      </p:cBhvr>
                                      <p:to>
                                        <p:strVal val="visible"/>
                                      </p:to>
                                    </p:set>
                                    <p:animEffect transition="in" filter="fade">
                                      <p:cBhvr>
                                        <p:cTn id="98" dur="500"/>
                                        <p:tgtEl>
                                          <p:spTgt spid="38"/>
                                        </p:tgtEl>
                                      </p:cBhvr>
                                    </p:animEffect>
                                  </p:childTnLst>
                                </p:cTn>
                              </p:par>
                              <p:par>
                                <p:cTn id="99" presetID="10" presetClass="entr" presetSubtype="0" fill="hold" grpId="0" nodeType="withEffect">
                                  <p:stCondLst>
                                    <p:cond delay="0"/>
                                  </p:stCondLst>
                                  <p:childTnLst>
                                    <p:set>
                                      <p:cBhvr>
                                        <p:cTn id="100" dur="1" fill="hold">
                                          <p:stCondLst>
                                            <p:cond delay="0"/>
                                          </p:stCondLst>
                                        </p:cTn>
                                        <p:tgtEl>
                                          <p:spTgt spid="66"/>
                                        </p:tgtEl>
                                        <p:attrNameLst>
                                          <p:attrName>style.visibility</p:attrName>
                                        </p:attrNameLst>
                                      </p:cBhvr>
                                      <p:to>
                                        <p:strVal val="visible"/>
                                      </p:to>
                                    </p:set>
                                    <p:animEffect transition="in" filter="fade">
                                      <p:cBhvr>
                                        <p:cTn id="101" dur="500"/>
                                        <p:tgtEl>
                                          <p:spTgt spid="66"/>
                                        </p:tgtEl>
                                      </p:cBhvr>
                                    </p:animEffect>
                                  </p:childTnLst>
                                </p:cTn>
                              </p:par>
                              <p:par>
                                <p:cTn id="102" presetID="10" presetClass="entr" presetSubtype="0" fill="hold" nodeType="withEffect">
                                  <p:stCondLst>
                                    <p:cond delay="0"/>
                                  </p:stCondLst>
                                  <p:childTnLst>
                                    <p:set>
                                      <p:cBhvr>
                                        <p:cTn id="103" dur="1" fill="hold">
                                          <p:stCondLst>
                                            <p:cond delay="0"/>
                                          </p:stCondLst>
                                        </p:cTn>
                                        <p:tgtEl>
                                          <p:spTgt spid="39"/>
                                        </p:tgtEl>
                                        <p:attrNameLst>
                                          <p:attrName>style.visibility</p:attrName>
                                        </p:attrNameLst>
                                      </p:cBhvr>
                                      <p:to>
                                        <p:strVal val="visible"/>
                                      </p:to>
                                    </p:set>
                                    <p:animEffect transition="in" filter="fade">
                                      <p:cBhvr>
                                        <p:cTn id="104" dur="500"/>
                                        <p:tgtEl>
                                          <p:spTgt spid="39"/>
                                        </p:tgtEl>
                                      </p:cBhvr>
                                    </p:animEffect>
                                  </p:childTnLst>
                                </p:cTn>
                              </p:par>
                              <p:par>
                                <p:cTn id="105" presetID="10" presetClass="entr" presetSubtype="0" fill="hold" grpId="0" nodeType="withEffect">
                                  <p:stCondLst>
                                    <p:cond delay="0"/>
                                  </p:stCondLst>
                                  <p:childTnLst>
                                    <p:set>
                                      <p:cBhvr>
                                        <p:cTn id="106" dur="1" fill="hold">
                                          <p:stCondLst>
                                            <p:cond delay="0"/>
                                          </p:stCondLst>
                                        </p:cTn>
                                        <p:tgtEl>
                                          <p:spTgt spid="65"/>
                                        </p:tgtEl>
                                        <p:attrNameLst>
                                          <p:attrName>style.visibility</p:attrName>
                                        </p:attrNameLst>
                                      </p:cBhvr>
                                      <p:to>
                                        <p:strVal val="visible"/>
                                      </p:to>
                                    </p:set>
                                    <p:animEffect transition="in" filter="fade">
                                      <p:cBhvr>
                                        <p:cTn id="107" dur="500"/>
                                        <p:tgtEl>
                                          <p:spTgt spid="65"/>
                                        </p:tgtEl>
                                      </p:cBhvr>
                                    </p:animEffect>
                                  </p:childTnLst>
                                </p:cTn>
                              </p:par>
                            </p:childTnLst>
                          </p:cTn>
                        </p:par>
                      </p:childTnLst>
                    </p:cTn>
                  </p:par>
                  <p:par>
                    <p:cTn id="108" fill="hold">
                      <p:stCondLst>
                        <p:cond delay="indefinite"/>
                      </p:stCondLst>
                      <p:childTnLst>
                        <p:par>
                          <p:cTn id="109" fill="hold">
                            <p:stCondLst>
                              <p:cond delay="0"/>
                            </p:stCondLst>
                            <p:childTnLst>
                              <p:par>
                                <p:cTn id="110" presetID="10" presetClass="entr" presetSubtype="0" fill="hold" nodeType="clickEffect">
                                  <p:stCondLst>
                                    <p:cond delay="0"/>
                                  </p:stCondLst>
                                  <p:childTnLst>
                                    <p:set>
                                      <p:cBhvr>
                                        <p:cTn id="111" dur="1" fill="hold">
                                          <p:stCondLst>
                                            <p:cond delay="0"/>
                                          </p:stCondLst>
                                        </p:cTn>
                                        <p:tgtEl>
                                          <p:spTgt spid="151"/>
                                        </p:tgtEl>
                                        <p:attrNameLst>
                                          <p:attrName>style.visibility</p:attrName>
                                        </p:attrNameLst>
                                      </p:cBhvr>
                                      <p:to>
                                        <p:strVal val="visible"/>
                                      </p:to>
                                    </p:set>
                                    <p:animEffect transition="in" filter="fade">
                                      <p:cBhvr>
                                        <p:cTn id="112" dur="500"/>
                                        <p:tgtEl>
                                          <p:spTgt spid="151"/>
                                        </p:tgtEl>
                                      </p:cBhvr>
                                    </p:animEffect>
                                  </p:childTnLst>
                                </p:cTn>
                              </p:par>
                            </p:childTnLst>
                          </p:cTn>
                        </p:par>
                      </p:childTnLst>
                    </p:cTn>
                  </p:par>
                  <p:par>
                    <p:cTn id="113" fill="hold">
                      <p:stCondLst>
                        <p:cond delay="indefinite"/>
                      </p:stCondLst>
                      <p:childTnLst>
                        <p:par>
                          <p:cTn id="114" fill="hold">
                            <p:stCondLst>
                              <p:cond delay="0"/>
                            </p:stCondLst>
                            <p:childTnLst>
                              <p:par>
                                <p:cTn id="115" presetID="10" presetClass="entr" presetSubtype="0" fill="hold" grpId="0" nodeType="clickEffect">
                                  <p:stCondLst>
                                    <p:cond delay="0"/>
                                  </p:stCondLst>
                                  <p:childTnLst>
                                    <p:set>
                                      <p:cBhvr>
                                        <p:cTn id="116" dur="1" fill="hold">
                                          <p:stCondLst>
                                            <p:cond delay="0"/>
                                          </p:stCondLst>
                                        </p:cTn>
                                        <p:tgtEl>
                                          <p:spTgt spid="40"/>
                                        </p:tgtEl>
                                        <p:attrNameLst>
                                          <p:attrName>style.visibility</p:attrName>
                                        </p:attrNameLst>
                                      </p:cBhvr>
                                      <p:to>
                                        <p:strVal val="visible"/>
                                      </p:to>
                                    </p:set>
                                    <p:animEffect transition="in" filter="fade">
                                      <p:cBhvr>
                                        <p:cTn id="117" dur="500"/>
                                        <p:tgtEl>
                                          <p:spTgt spid="40"/>
                                        </p:tgtEl>
                                      </p:cBhvr>
                                    </p:animEffect>
                                  </p:childTnLst>
                                </p:cTn>
                              </p:par>
                              <p:par>
                                <p:cTn id="118" presetID="10" presetClass="entr" presetSubtype="0" fill="hold" grpId="0" nodeType="withEffect">
                                  <p:stCondLst>
                                    <p:cond delay="0"/>
                                  </p:stCondLst>
                                  <p:childTnLst>
                                    <p:set>
                                      <p:cBhvr>
                                        <p:cTn id="119" dur="1" fill="hold">
                                          <p:stCondLst>
                                            <p:cond delay="0"/>
                                          </p:stCondLst>
                                        </p:cTn>
                                        <p:tgtEl>
                                          <p:spTgt spid="80"/>
                                        </p:tgtEl>
                                        <p:attrNameLst>
                                          <p:attrName>style.visibility</p:attrName>
                                        </p:attrNameLst>
                                      </p:cBhvr>
                                      <p:to>
                                        <p:strVal val="visible"/>
                                      </p:to>
                                    </p:set>
                                    <p:animEffect transition="in" filter="fade">
                                      <p:cBhvr>
                                        <p:cTn id="120" dur="500"/>
                                        <p:tgtEl>
                                          <p:spTgt spid="80"/>
                                        </p:tgtEl>
                                      </p:cBhvr>
                                    </p:animEffect>
                                  </p:childTnLst>
                                </p:cTn>
                              </p:par>
                              <p:par>
                                <p:cTn id="121" presetID="10" presetClass="entr" presetSubtype="0" fill="hold" nodeType="withEffect">
                                  <p:stCondLst>
                                    <p:cond delay="0"/>
                                  </p:stCondLst>
                                  <p:childTnLst>
                                    <p:set>
                                      <p:cBhvr>
                                        <p:cTn id="122" dur="1" fill="hold">
                                          <p:stCondLst>
                                            <p:cond delay="0"/>
                                          </p:stCondLst>
                                        </p:cTn>
                                        <p:tgtEl>
                                          <p:spTgt spid="41"/>
                                        </p:tgtEl>
                                        <p:attrNameLst>
                                          <p:attrName>style.visibility</p:attrName>
                                        </p:attrNameLst>
                                      </p:cBhvr>
                                      <p:to>
                                        <p:strVal val="visible"/>
                                      </p:to>
                                    </p:set>
                                    <p:animEffect transition="in" filter="fade">
                                      <p:cBhvr>
                                        <p:cTn id="123" dur="500"/>
                                        <p:tgtEl>
                                          <p:spTgt spid="41"/>
                                        </p:tgtEl>
                                      </p:cBhvr>
                                    </p:animEffect>
                                  </p:childTnLst>
                                </p:cTn>
                              </p:par>
                              <p:par>
                                <p:cTn id="124" presetID="10" presetClass="entr" presetSubtype="0" fill="hold" nodeType="withEffect">
                                  <p:stCondLst>
                                    <p:cond delay="0"/>
                                  </p:stCondLst>
                                  <p:childTnLst>
                                    <p:set>
                                      <p:cBhvr>
                                        <p:cTn id="125" dur="1" fill="hold">
                                          <p:stCondLst>
                                            <p:cond delay="0"/>
                                          </p:stCondLst>
                                        </p:cTn>
                                        <p:tgtEl>
                                          <p:spTgt spid="42"/>
                                        </p:tgtEl>
                                        <p:attrNameLst>
                                          <p:attrName>style.visibility</p:attrName>
                                        </p:attrNameLst>
                                      </p:cBhvr>
                                      <p:to>
                                        <p:strVal val="visible"/>
                                      </p:to>
                                    </p:set>
                                    <p:animEffect transition="in" filter="fade">
                                      <p:cBhvr>
                                        <p:cTn id="126" dur="500"/>
                                        <p:tgtEl>
                                          <p:spTgt spid="42"/>
                                        </p:tgtEl>
                                      </p:cBhvr>
                                    </p:animEffect>
                                  </p:childTnLst>
                                </p:cTn>
                              </p:par>
                              <p:par>
                                <p:cTn id="127" presetID="10" presetClass="entr" presetSubtype="0" fill="hold" grpId="0" nodeType="withEffect">
                                  <p:stCondLst>
                                    <p:cond delay="0"/>
                                  </p:stCondLst>
                                  <p:childTnLst>
                                    <p:set>
                                      <p:cBhvr>
                                        <p:cTn id="128" dur="1" fill="hold">
                                          <p:stCondLst>
                                            <p:cond delay="0"/>
                                          </p:stCondLst>
                                        </p:cTn>
                                        <p:tgtEl>
                                          <p:spTgt spid="81"/>
                                        </p:tgtEl>
                                        <p:attrNameLst>
                                          <p:attrName>style.visibility</p:attrName>
                                        </p:attrNameLst>
                                      </p:cBhvr>
                                      <p:to>
                                        <p:strVal val="visible"/>
                                      </p:to>
                                    </p:set>
                                    <p:animEffect transition="in" filter="fade">
                                      <p:cBhvr>
                                        <p:cTn id="129" dur="500"/>
                                        <p:tgtEl>
                                          <p:spTgt spid="81"/>
                                        </p:tgtEl>
                                      </p:cBhvr>
                                    </p:animEffect>
                                  </p:childTnLst>
                                </p:cTn>
                              </p:par>
                            </p:childTnLst>
                          </p:cTn>
                        </p:par>
                      </p:childTnLst>
                    </p:cTn>
                  </p:par>
                  <p:par>
                    <p:cTn id="130" fill="hold">
                      <p:stCondLst>
                        <p:cond delay="indefinite"/>
                      </p:stCondLst>
                      <p:childTnLst>
                        <p:par>
                          <p:cTn id="131" fill="hold">
                            <p:stCondLst>
                              <p:cond delay="0"/>
                            </p:stCondLst>
                            <p:childTnLst>
                              <p:par>
                                <p:cTn id="132" presetID="10" presetClass="entr" presetSubtype="0" fill="hold" nodeType="clickEffect">
                                  <p:stCondLst>
                                    <p:cond delay="0"/>
                                  </p:stCondLst>
                                  <p:childTnLst>
                                    <p:set>
                                      <p:cBhvr>
                                        <p:cTn id="133" dur="1" fill="hold">
                                          <p:stCondLst>
                                            <p:cond delay="0"/>
                                          </p:stCondLst>
                                        </p:cTn>
                                        <p:tgtEl>
                                          <p:spTgt spid="154"/>
                                        </p:tgtEl>
                                        <p:attrNameLst>
                                          <p:attrName>style.visibility</p:attrName>
                                        </p:attrNameLst>
                                      </p:cBhvr>
                                      <p:to>
                                        <p:strVal val="visible"/>
                                      </p:to>
                                    </p:set>
                                    <p:animEffect transition="in" filter="fade">
                                      <p:cBhvr>
                                        <p:cTn id="134" dur="500"/>
                                        <p:tgtEl>
                                          <p:spTgt spid="154"/>
                                        </p:tgtEl>
                                      </p:cBhvr>
                                    </p:animEffect>
                                  </p:childTnLst>
                                </p:cTn>
                              </p:par>
                            </p:childTnLst>
                          </p:cTn>
                        </p:par>
                      </p:childTnLst>
                    </p:cTn>
                  </p:par>
                  <p:par>
                    <p:cTn id="135" fill="hold">
                      <p:stCondLst>
                        <p:cond delay="indefinite"/>
                      </p:stCondLst>
                      <p:childTnLst>
                        <p:par>
                          <p:cTn id="136" fill="hold">
                            <p:stCondLst>
                              <p:cond delay="0"/>
                            </p:stCondLst>
                            <p:childTnLst>
                              <p:par>
                                <p:cTn id="137" presetID="10" presetClass="entr" presetSubtype="0" fill="hold" grpId="0" nodeType="clickEffect">
                                  <p:stCondLst>
                                    <p:cond delay="0"/>
                                  </p:stCondLst>
                                  <p:childTnLst>
                                    <p:set>
                                      <p:cBhvr>
                                        <p:cTn id="138" dur="1" fill="hold">
                                          <p:stCondLst>
                                            <p:cond delay="0"/>
                                          </p:stCondLst>
                                        </p:cTn>
                                        <p:tgtEl>
                                          <p:spTgt spid="57"/>
                                        </p:tgtEl>
                                        <p:attrNameLst>
                                          <p:attrName>style.visibility</p:attrName>
                                        </p:attrNameLst>
                                      </p:cBhvr>
                                      <p:to>
                                        <p:strVal val="visible"/>
                                      </p:to>
                                    </p:set>
                                    <p:animEffect transition="in" filter="fade">
                                      <p:cBhvr>
                                        <p:cTn id="139" dur="500"/>
                                        <p:tgtEl>
                                          <p:spTgt spid="57"/>
                                        </p:tgtEl>
                                      </p:cBhvr>
                                    </p:animEffect>
                                  </p:childTnLst>
                                </p:cTn>
                              </p:par>
                              <p:par>
                                <p:cTn id="140" presetID="10" presetClass="entr" presetSubtype="0" fill="hold" grpId="0" nodeType="withEffect">
                                  <p:stCondLst>
                                    <p:cond delay="0"/>
                                  </p:stCondLst>
                                  <p:childTnLst>
                                    <p:set>
                                      <p:cBhvr>
                                        <p:cTn id="141" dur="1" fill="hold">
                                          <p:stCondLst>
                                            <p:cond delay="0"/>
                                          </p:stCondLst>
                                        </p:cTn>
                                        <p:tgtEl>
                                          <p:spTgt spid="99"/>
                                        </p:tgtEl>
                                        <p:attrNameLst>
                                          <p:attrName>style.visibility</p:attrName>
                                        </p:attrNameLst>
                                      </p:cBhvr>
                                      <p:to>
                                        <p:strVal val="visible"/>
                                      </p:to>
                                    </p:set>
                                    <p:animEffect transition="in" filter="fade">
                                      <p:cBhvr>
                                        <p:cTn id="142" dur="500"/>
                                        <p:tgtEl>
                                          <p:spTgt spid="99"/>
                                        </p:tgtEl>
                                      </p:cBhvr>
                                    </p:animEffect>
                                  </p:childTnLst>
                                </p:cTn>
                              </p:par>
                              <p:par>
                                <p:cTn id="143" presetID="10" presetClass="entr" presetSubtype="0" fill="hold" nodeType="withEffect">
                                  <p:stCondLst>
                                    <p:cond delay="0"/>
                                  </p:stCondLst>
                                  <p:childTnLst>
                                    <p:set>
                                      <p:cBhvr>
                                        <p:cTn id="144" dur="1" fill="hold">
                                          <p:stCondLst>
                                            <p:cond delay="0"/>
                                          </p:stCondLst>
                                        </p:cTn>
                                        <p:tgtEl>
                                          <p:spTgt spid="59"/>
                                        </p:tgtEl>
                                        <p:attrNameLst>
                                          <p:attrName>style.visibility</p:attrName>
                                        </p:attrNameLst>
                                      </p:cBhvr>
                                      <p:to>
                                        <p:strVal val="visible"/>
                                      </p:to>
                                    </p:set>
                                    <p:animEffect transition="in" filter="fade">
                                      <p:cBhvr>
                                        <p:cTn id="145" dur="500"/>
                                        <p:tgtEl>
                                          <p:spTgt spid="59"/>
                                        </p:tgtEl>
                                      </p:cBhvr>
                                    </p:animEffect>
                                  </p:childTnLst>
                                </p:cTn>
                              </p:par>
                              <p:par>
                                <p:cTn id="146" presetID="10" presetClass="entr" presetSubtype="0" fill="hold" nodeType="withEffect">
                                  <p:stCondLst>
                                    <p:cond delay="0"/>
                                  </p:stCondLst>
                                  <p:childTnLst>
                                    <p:set>
                                      <p:cBhvr>
                                        <p:cTn id="147" dur="1" fill="hold">
                                          <p:stCondLst>
                                            <p:cond delay="0"/>
                                          </p:stCondLst>
                                        </p:cTn>
                                        <p:tgtEl>
                                          <p:spTgt spid="60"/>
                                        </p:tgtEl>
                                        <p:attrNameLst>
                                          <p:attrName>style.visibility</p:attrName>
                                        </p:attrNameLst>
                                      </p:cBhvr>
                                      <p:to>
                                        <p:strVal val="visible"/>
                                      </p:to>
                                    </p:set>
                                    <p:animEffect transition="in" filter="fade">
                                      <p:cBhvr>
                                        <p:cTn id="148" dur="500"/>
                                        <p:tgtEl>
                                          <p:spTgt spid="60"/>
                                        </p:tgtEl>
                                      </p:cBhvr>
                                    </p:animEffect>
                                  </p:childTnLst>
                                </p:cTn>
                              </p:par>
                              <p:par>
                                <p:cTn id="149" presetID="10" presetClass="entr" presetSubtype="0" fill="hold" grpId="0" nodeType="withEffect">
                                  <p:stCondLst>
                                    <p:cond delay="0"/>
                                  </p:stCondLst>
                                  <p:childTnLst>
                                    <p:set>
                                      <p:cBhvr>
                                        <p:cTn id="150" dur="1" fill="hold">
                                          <p:stCondLst>
                                            <p:cond delay="0"/>
                                          </p:stCondLst>
                                        </p:cTn>
                                        <p:tgtEl>
                                          <p:spTgt spid="88"/>
                                        </p:tgtEl>
                                        <p:attrNameLst>
                                          <p:attrName>style.visibility</p:attrName>
                                        </p:attrNameLst>
                                      </p:cBhvr>
                                      <p:to>
                                        <p:strVal val="visible"/>
                                      </p:to>
                                    </p:set>
                                    <p:animEffect transition="in" filter="fade">
                                      <p:cBhvr>
                                        <p:cTn id="151" dur="500"/>
                                        <p:tgtEl>
                                          <p:spTgt spid="88"/>
                                        </p:tgtEl>
                                      </p:cBhvr>
                                    </p:animEffect>
                                  </p:childTnLst>
                                </p:cTn>
                              </p:par>
                            </p:childTnLst>
                          </p:cTn>
                        </p:par>
                      </p:childTnLst>
                    </p:cTn>
                  </p:par>
                  <p:par>
                    <p:cTn id="152" fill="hold">
                      <p:stCondLst>
                        <p:cond delay="indefinite"/>
                      </p:stCondLst>
                      <p:childTnLst>
                        <p:par>
                          <p:cTn id="153" fill="hold">
                            <p:stCondLst>
                              <p:cond delay="0"/>
                            </p:stCondLst>
                            <p:childTnLst>
                              <p:par>
                                <p:cTn id="154" presetID="10" presetClass="entr" presetSubtype="0" fill="hold" nodeType="clickEffect">
                                  <p:stCondLst>
                                    <p:cond delay="0"/>
                                  </p:stCondLst>
                                  <p:childTnLst>
                                    <p:set>
                                      <p:cBhvr>
                                        <p:cTn id="155" dur="1" fill="hold">
                                          <p:stCondLst>
                                            <p:cond delay="0"/>
                                          </p:stCondLst>
                                        </p:cTn>
                                        <p:tgtEl>
                                          <p:spTgt spid="157"/>
                                        </p:tgtEl>
                                        <p:attrNameLst>
                                          <p:attrName>style.visibility</p:attrName>
                                        </p:attrNameLst>
                                      </p:cBhvr>
                                      <p:to>
                                        <p:strVal val="visible"/>
                                      </p:to>
                                    </p:set>
                                    <p:animEffect transition="in" filter="fade">
                                      <p:cBhvr>
                                        <p:cTn id="156" dur="500"/>
                                        <p:tgtEl>
                                          <p:spTgt spid="157"/>
                                        </p:tgtEl>
                                      </p:cBhvr>
                                    </p:animEffect>
                                  </p:childTnLst>
                                </p:cTn>
                              </p:par>
                            </p:childTnLst>
                          </p:cTn>
                        </p:par>
                      </p:childTnLst>
                    </p:cTn>
                  </p:par>
                  <p:par>
                    <p:cTn id="157" fill="hold">
                      <p:stCondLst>
                        <p:cond delay="indefinite"/>
                      </p:stCondLst>
                      <p:childTnLst>
                        <p:par>
                          <p:cTn id="158" fill="hold">
                            <p:stCondLst>
                              <p:cond delay="0"/>
                            </p:stCondLst>
                            <p:childTnLst>
                              <p:par>
                                <p:cTn id="159" presetID="10" presetClass="entr" presetSubtype="0" fill="hold" nodeType="clickEffect">
                                  <p:stCondLst>
                                    <p:cond delay="0"/>
                                  </p:stCondLst>
                                  <p:childTnLst>
                                    <p:set>
                                      <p:cBhvr>
                                        <p:cTn id="160" dur="1" fill="hold">
                                          <p:stCondLst>
                                            <p:cond delay="0"/>
                                          </p:stCondLst>
                                        </p:cTn>
                                        <p:tgtEl>
                                          <p:spTgt spid="54"/>
                                        </p:tgtEl>
                                        <p:attrNameLst>
                                          <p:attrName>style.visibility</p:attrName>
                                        </p:attrNameLst>
                                      </p:cBhvr>
                                      <p:to>
                                        <p:strVal val="visible"/>
                                      </p:to>
                                    </p:set>
                                    <p:animEffect transition="in" filter="fade">
                                      <p:cBhvr>
                                        <p:cTn id="161" dur="500"/>
                                        <p:tgtEl>
                                          <p:spTgt spid="54"/>
                                        </p:tgtEl>
                                      </p:cBhvr>
                                    </p:animEffect>
                                  </p:childTnLst>
                                </p:cTn>
                              </p:par>
                              <p:par>
                                <p:cTn id="162" presetID="10" presetClass="entr" presetSubtype="0" fill="hold" grpId="0" nodeType="withEffect">
                                  <p:stCondLst>
                                    <p:cond delay="0"/>
                                  </p:stCondLst>
                                  <p:childTnLst>
                                    <p:set>
                                      <p:cBhvr>
                                        <p:cTn id="163" dur="1" fill="hold">
                                          <p:stCondLst>
                                            <p:cond delay="0"/>
                                          </p:stCondLst>
                                        </p:cTn>
                                        <p:tgtEl>
                                          <p:spTgt spid="53"/>
                                        </p:tgtEl>
                                        <p:attrNameLst>
                                          <p:attrName>style.visibility</p:attrName>
                                        </p:attrNameLst>
                                      </p:cBhvr>
                                      <p:to>
                                        <p:strVal val="visible"/>
                                      </p:to>
                                    </p:set>
                                    <p:animEffect transition="in" filter="fade">
                                      <p:cBhvr>
                                        <p:cTn id="164" dur="500"/>
                                        <p:tgtEl>
                                          <p:spTgt spid="53"/>
                                        </p:tgtEl>
                                      </p:cBhvr>
                                    </p:animEffect>
                                  </p:childTnLst>
                                </p:cTn>
                              </p:par>
                              <p:par>
                                <p:cTn id="165" presetID="10" presetClass="entr" presetSubtype="0" fill="hold" grpId="0" nodeType="withEffect">
                                  <p:stCondLst>
                                    <p:cond delay="0"/>
                                  </p:stCondLst>
                                  <p:childTnLst>
                                    <p:set>
                                      <p:cBhvr>
                                        <p:cTn id="166" dur="1" fill="hold">
                                          <p:stCondLst>
                                            <p:cond delay="0"/>
                                          </p:stCondLst>
                                        </p:cTn>
                                        <p:tgtEl>
                                          <p:spTgt spid="71"/>
                                        </p:tgtEl>
                                        <p:attrNameLst>
                                          <p:attrName>style.visibility</p:attrName>
                                        </p:attrNameLst>
                                      </p:cBhvr>
                                      <p:to>
                                        <p:strVal val="visible"/>
                                      </p:to>
                                    </p:set>
                                    <p:animEffect transition="in" filter="fade">
                                      <p:cBhvr>
                                        <p:cTn id="167" dur="500"/>
                                        <p:tgtEl>
                                          <p:spTgt spid="71"/>
                                        </p:tgtEl>
                                      </p:cBhvr>
                                    </p:animEffect>
                                  </p:childTnLst>
                                </p:cTn>
                              </p:par>
                              <p:par>
                                <p:cTn id="168" presetID="10" presetClass="entr" presetSubtype="0" fill="hold" grpId="0" nodeType="withEffect">
                                  <p:stCondLst>
                                    <p:cond delay="0"/>
                                  </p:stCondLst>
                                  <p:childTnLst>
                                    <p:set>
                                      <p:cBhvr>
                                        <p:cTn id="169" dur="1" fill="hold">
                                          <p:stCondLst>
                                            <p:cond delay="0"/>
                                          </p:stCondLst>
                                        </p:cTn>
                                        <p:tgtEl>
                                          <p:spTgt spid="73"/>
                                        </p:tgtEl>
                                        <p:attrNameLst>
                                          <p:attrName>style.visibility</p:attrName>
                                        </p:attrNameLst>
                                      </p:cBhvr>
                                      <p:to>
                                        <p:strVal val="visible"/>
                                      </p:to>
                                    </p:set>
                                    <p:animEffect transition="in" filter="fade">
                                      <p:cBhvr>
                                        <p:cTn id="170" dur="500"/>
                                        <p:tgtEl>
                                          <p:spTgt spid="73"/>
                                        </p:tgtEl>
                                      </p:cBhvr>
                                    </p:animEffect>
                                  </p:childTnLst>
                                </p:cTn>
                              </p:par>
                              <p:par>
                                <p:cTn id="171" presetID="10" presetClass="entr" presetSubtype="0" fill="hold" nodeType="withEffect">
                                  <p:stCondLst>
                                    <p:cond delay="0"/>
                                  </p:stCondLst>
                                  <p:childTnLst>
                                    <p:set>
                                      <p:cBhvr>
                                        <p:cTn id="172" dur="1" fill="hold">
                                          <p:stCondLst>
                                            <p:cond delay="0"/>
                                          </p:stCondLst>
                                        </p:cTn>
                                        <p:tgtEl>
                                          <p:spTgt spid="55"/>
                                        </p:tgtEl>
                                        <p:attrNameLst>
                                          <p:attrName>style.visibility</p:attrName>
                                        </p:attrNameLst>
                                      </p:cBhvr>
                                      <p:to>
                                        <p:strVal val="visible"/>
                                      </p:to>
                                    </p:set>
                                    <p:animEffect transition="in" filter="fade">
                                      <p:cBhvr>
                                        <p:cTn id="173" dur="500"/>
                                        <p:tgtEl>
                                          <p:spTgt spid="55"/>
                                        </p:tgtEl>
                                      </p:cBhvr>
                                    </p:animEffect>
                                  </p:childTnLst>
                                </p:cTn>
                              </p:par>
                            </p:childTnLst>
                          </p:cTn>
                        </p:par>
                      </p:childTnLst>
                    </p:cTn>
                  </p:par>
                  <p:par>
                    <p:cTn id="174" fill="hold">
                      <p:stCondLst>
                        <p:cond delay="indefinite"/>
                      </p:stCondLst>
                      <p:childTnLst>
                        <p:par>
                          <p:cTn id="175" fill="hold">
                            <p:stCondLst>
                              <p:cond delay="0"/>
                            </p:stCondLst>
                            <p:childTnLst>
                              <p:par>
                                <p:cTn id="176" presetID="10" presetClass="entr" presetSubtype="0" fill="hold" nodeType="clickEffect">
                                  <p:stCondLst>
                                    <p:cond delay="0"/>
                                  </p:stCondLst>
                                  <p:childTnLst>
                                    <p:set>
                                      <p:cBhvr>
                                        <p:cTn id="177" dur="1" fill="hold">
                                          <p:stCondLst>
                                            <p:cond delay="0"/>
                                          </p:stCondLst>
                                        </p:cTn>
                                        <p:tgtEl>
                                          <p:spTgt spid="160"/>
                                        </p:tgtEl>
                                        <p:attrNameLst>
                                          <p:attrName>style.visibility</p:attrName>
                                        </p:attrNameLst>
                                      </p:cBhvr>
                                      <p:to>
                                        <p:strVal val="visible"/>
                                      </p:to>
                                    </p:set>
                                    <p:animEffect transition="in" filter="fade">
                                      <p:cBhvr>
                                        <p:cTn id="178" dur="500"/>
                                        <p:tgtEl>
                                          <p:spTgt spid="160"/>
                                        </p:tgtEl>
                                      </p:cBhvr>
                                    </p:animEffect>
                                  </p:childTnLst>
                                </p:cTn>
                              </p:par>
                            </p:childTnLst>
                          </p:cTn>
                        </p:par>
                      </p:childTnLst>
                    </p:cTn>
                  </p:par>
                  <p:par>
                    <p:cTn id="179" fill="hold">
                      <p:stCondLst>
                        <p:cond delay="indefinite"/>
                      </p:stCondLst>
                      <p:childTnLst>
                        <p:par>
                          <p:cTn id="180" fill="hold">
                            <p:stCondLst>
                              <p:cond delay="0"/>
                            </p:stCondLst>
                            <p:childTnLst>
                              <p:par>
                                <p:cTn id="181" presetID="10" presetClass="entr" presetSubtype="0" fill="hold" nodeType="clickEffect">
                                  <p:stCondLst>
                                    <p:cond delay="0"/>
                                  </p:stCondLst>
                                  <p:childTnLst>
                                    <p:set>
                                      <p:cBhvr>
                                        <p:cTn id="182" dur="1" fill="hold">
                                          <p:stCondLst>
                                            <p:cond delay="0"/>
                                          </p:stCondLst>
                                        </p:cTn>
                                        <p:tgtEl>
                                          <p:spTgt spid="120"/>
                                        </p:tgtEl>
                                        <p:attrNameLst>
                                          <p:attrName>style.visibility</p:attrName>
                                        </p:attrNameLst>
                                      </p:cBhvr>
                                      <p:to>
                                        <p:strVal val="visible"/>
                                      </p:to>
                                    </p:set>
                                    <p:animEffect transition="in" filter="fade">
                                      <p:cBhvr>
                                        <p:cTn id="183" dur="500"/>
                                        <p:tgtEl>
                                          <p:spTgt spid="120"/>
                                        </p:tgtEl>
                                      </p:cBhvr>
                                    </p:animEffect>
                                  </p:childTnLst>
                                </p:cTn>
                              </p:par>
                              <p:par>
                                <p:cTn id="184" presetID="10" presetClass="entr" presetSubtype="0" fill="hold" grpId="0" nodeType="withEffect">
                                  <p:stCondLst>
                                    <p:cond delay="0"/>
                                  </p:stCondLst>
                                  <p:childTnLst>
                                    <p:set>
                                      <p:cBhvr>
                                        <p:cTn id="185" dur="1" fill="hold">
                                          <p:stCondLst>
                                            <p:cond delay="0"/>
                                          </p:stCondLst>
                                        </p:cTn>
                                        <p:tgtEl>
                                          <p:spTgt spid="124"/>
                                        </p:tgtEl>
                                        <p:attrNameLst>
                                          <p:attrName>style.visibility</p:attrName>
                                        </p:attrNameLst>
                                      </p:cBhvr>
                                      <p:to>
                                        <p:strVal val="visible"/>
                                      </p:to>
                                    </p:set>
                                    <p:animEffect transition="in" filter="fade">
                                      <p:cBhvr>
                                        <p:cTn id="186" dur="500"/>
                                        <p:tgtEl>
                                          <p:spTgt spid="124"/>
                                        </p:tgtEl>
                                      </p:cBhvr>
                                    </p:animEffect>
                                  </p:childTnLst>
                                </p:cTn>
                              </p:par>
                              <p:par>
                                <p:cTn id="187" presetID="10" presetClass="entr" presetSubtype="0" fill="hold" grpId="0" nodeType="withEffect">
                                  <p:stCondLst>
                                    <p:cond delay="0"/>
                                  </p:stCondLst>
                                  <p:childTnLst>
                                    <p:set>
                                      <p:cBhvr>
                                        <p:cTn id="188" dur="1" fill="hold">
                                          <p:stCondLst>
                                            <p:cond delay="0"/>
                                          </p:stCondLst>
                                        </p:cTn>
                                        <p:tgtEl>
                                          <p:spTgt spid="118"/>
                                        </p:tgtEl>
                                        <p:attrNameLst>
                                          <p:attrName>style.visibility</p:attrName>
                                        </p:attrNameLst>
                                      </p:cBhvr>
                                      <p:to>
                                        <p:strVal val="visible"/>
                                      </p:to>
                                    </p:set>
                                    <p:animEffect transition="in" filter="fade">
                                      <p:cBhvr>
                                        <p:cTn id="189" dur="500"/>
                                        <p:tgtEl>
                                          <p:spTgt spid="118"/>
                                        </p:tgtEl>
                                      </p:cBhvr>
                                    </p:animEffect>
                                  </p:childTnLst>
                                </p:cTn>
                              </p:par>
                              <p:par>
                                <p:cTn id="190" presetID="10" presetClass="entr" presetSubtype="0" fill="hold" grpId="0" nodeType="withEffect">
                                  <p:stCondLst>
                                    <p:cond delay="0"/>
                                  </p:stCondLst>
                                  <p:childTnLst>
                                    <p:set>
                                      <p:cBhvr>
                                        <p:cTn id="191" dur="1" fill="hold">
                                          <p:stCondLst>
                                            <p:cond delay="0"/>
                                          </p:stCondLst>
                                        </p:cTn>
                                        <p:tgtEl>
                                          <p:spTgt spid="133"/>
                                        </p:tgtEl>
                                        <p:attrNameLst>
                                          <p:attrName>style.visibility</p:attrName>
                                        </p:attrNameLst>
                                      </p:cBhvr>
                                      <p:to>
                                        <p:strVal val="visible"/>
                                      </p:to>
                                    </p:set>
                                    <p:animEffect transition="in" filter="fade">
                                      <p:cBhvr>
                                        <p:cTn id="192" dur="500"/>
                                        <p:tgtEl>
                                          <p:spTgt spid="133"/>
                                        </p:tgtEl>
                                      </p:cBhvr>
                                    </p:animEffect>
                                  </p:childTnLst>
                                </p:cTn>
                              </p:par>
                              <p:par>
                                <p:cTn id="193" presetID="10" presetClass="entr" presetSubtype="0" fill="hold" nodeType="withEffect">
                                  <p:stCondLst>
                                    <p:cond delay="0"/>
                                  </p:stCondLst>
                                  <p:childTnLst>
                                    <p:set>
                                      <p:cBhvr>
                                        <p:cTn id="194" dur="1" fill="hold">
                                          <p:stCondLst>
                                            <p:cond delay="0"/>
                                          </p:stCondLst>
                                        </p:cTn>
                                        <p:tgtEl>
                                          <p:spTgt spid="122"/>
                                        </p:tgtEl>
                                        <p:attrNameLst>
                                          <p:attrName>style.visibility</p:attrName>
                                        </p:attrNameLst>
                                      </p:cBhvr>
                                      <p:to>
                                        <p:strVal val="visible"/>
                                      </p:to>
                                    </p:set>
                                    <p:animEffect transition="in" filter="fade">
                                      <p:cBhvr>
                                        <p:cTn id="195" dur="500"/>
                                        <p:tgtEl>
                                          <p:spTgt spid="122"/>
                                        </p:tgtEl>
                                      </p:cBhvr>
                                    </p:animEffect>
                                  </p:childTnLst>
                                </p:cTn>
                              </p:par>
                            </p:childTnLst>
                          </p:cTn>
                        </p:par>
                      </p:childTnLst>
                    </p:cTn>
                  </p:par>
                  <p:par>
                    <p:cTn id="196" fill="hold">
                      <p:stCondLst>
                        <p:cond delay="indefinite"/>
                      </p:stCondLst>
                      <p:childTnLst>
                        <p:par>
                          <p:cTn id="197" fill="hold">
                            <p:stCondLst>
                              <p:cond delay="0"/>
                            </p:stCondLst>
                            <p:childTnLst>
                              <p:par>
                                <p:cTn id="198" presetID="10" presetClass="entr" presetSubtype="0" fill="hold" nodeType="clickEffect">
                                  <p:stCondLst>
                                    <p:cond delay="0"/>
                                  </p:stCondLst>
                                  <p:childTnLst>
                                    <p:set>
                                      <p:cBhvr>
                                        <p:cTn id="199" dur="1" fill="hold">
                                          <p:stCondLst>
                                            <p:cond delay="0"/>
                                          </p:stCondLst>
                                        </p:cTn>
                                        <p:tgtEl>
                                          <p:spTgt spid="163"/>
                                        </p:tgtEl>
                                        <p:attrNameLst>
                                          <p:attrName>style.visibility</p:attrName>
                                        </p:attrNameLst>
                                      </p:cBhvr>
                                      <p:to>
                                        <p:strVal val="visible"/>
                                      </p:to>
                                    </p:set>
                                    <p:animEffect transition="in" filter="fade">
                                      <p:cBhvr>
                                        <p:cTn id="200" dur="500"/>
                                        <p:tgtEl>
                                          <p:spTgt spid="1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71" grpId="0"/>
      <p:bldP spid="73" grpId="0"/>
      <p:bldP spid="2" grpId="0"/>
      <p:bldP spid="4" grpId="0" animBg="1"/>
      <p:bldP spid="8" grpId="0"/>
      <p:bldP spid="9" grpId="0"/>
      <p:bldP spid="15" grpId="0" animBg="1"/>
      <p:bldP spid="17" grpId="0"/>
      <p:bldP spid="21" grpId="0" animBg="1"/>
      <p:bldP spid="22" grpId="0"/>
      <p:bldP spid="29" grpId="0"/>
      <p:bldP spid="31" grpId="0"/>
      <p:bldP spid="34" grpId="0" animBg="1"/>
      <p:bldP spid="37" grpId="0" animBg="1"/>
      <p:bldP spid="40" grpId="0" animBg="1"/>
      <p:bldP spid="57" grpId="0" animBg="1"/>
      <p:bldP spid="61" grpId="0"/>
      <p:bldP spid="63" grpId="0"/>
      <p:bldP spid="65" grpId="0"/>
      <p:bldP spid="66" grpId="0"/>
      <p:bldP spid="80" grpId="0"/>
      <p:bldP spid="81" grpId="0"/>
      <p:bldP spid="88" grpId="0"/>
      <p:bldP spid="99" grpId="0"/>
      <p:bldP spid="118" grpId="0" animBg="1"/>
      <p:bldP spid="124" grpId="0"/>
      <p:bldP spid="13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64" name="Straight Connector 163">
            <a:extLst>
              <a:ext uri="{FF2B5EF4-FFF2-40B4-BE49-F238E27FC236}">
                <a16:creationId xmlns:a16="http://schemas.microsoft.com/office/drawing/2014/main" id="{660AB089-9AE8-6D49-CCD9-9D08BA1B0E04}"/>
              </a:ext>
            </a:extLst>
          </p:cNvPr>
          <p:cNvCxnSpPr>
            <a:cxnSpLocks/>
          </p:cNvCxnSpPr>
          <p:nvPr/>
        </p:nvCxnSpPr>
        <p:spPr>
          <a:xfrm flipH="1">
            <a:off x="10047670" y="5798846"/>
            <a:ext cx="654146" cy="1"/>
          </a:xfrm>
          <a:prstGeom prst="line">
            <a:avLst/>
          </a:prstGeom>
          <a:ln w="19050"/>
        </p:spPr>
        <p:style>
          <a:lnRef idx="1">
            <a:schemeClr val="dk1"/>
          </a:lnRef>
          <a:fillRef idx="0">
            <a:schemeClr val="dk1"/>
          </a:fillRef>
          <a:effectRef idx="0">
            <a:schemeClr val="dk1"/>
          </a:effectRef>
          <a:fontRef idx="minor">
            <a:schemeClr val="tx1"/>
          </a:fontRef>
        </p:style>
      </p:cxnSp>
      <p:sp>
        <p:nvSpPr>
          <p:cNvPr id="2" name="Title 1">
            <a:extLst>
              <a:ext uri="{FF2B5EF4-FFF2-40B4-BE49-F238E27FC236}">
                <a16:creationId xmlns:a16="http://schemas.microsoft.com/office/drawing/2014/main" id="{4514C26F-5421-6D57-5B33-0769C06E43DF}"/>
              </a:ext>
            </a:extLst>
          </p:cNvPr>
          <p:cNvSpPr>
            <a:spLocks noGrp="1"/>
          </p:cNvSpPr>
          <p:nvPr>
            <p:ph type="title"/>
          </p:nvPr>
        </p:nvSpPr>
        <p:spPr/>
        <p:txBody>
          <a:bodyPr/>
          <a:lstStyle/>
          <a:p>
            <a:r>
              <a:rPr lang="en-US" dirty="0"/>
              <a:t>ENITITY DIAGRAM</a:t>
            </a:r>
            <a:endParaRPr lang="en-GB" dirty="0"/>
          </a:p>
        </p:txBody>
      </p:sp>
      <p:sp>
        <p:nvSpPr>
          <p:cNvPr id="3" name="Slide Number Placeholder 2">
            <a:extLst>
              <a:ext uri="{FF2B5EF4-FFF2-40B4-BE49-F238E27FC236}">
                <a16:creationId xmlns:a16="http://schemas.microsoft.com/office/drawing/2014/main" id="{B9447BAA-A980-F92B-F340-436F4E72F231}"/>
              </a:ext>
            </a:extLst>
          </p:cNvPr>
          <p:cNvSpPr>
            <a:spLocks noGrp="1"/>
          </p:cNvSpPr>
          <p:nvPr>
            <p:ph type="sldNum" sz="quarter" idx="12"/>
          </p:nvPr>
        </p:nvSpPr>
        <p:spPr/>
        <p:txBody>
          <a:bodyPr/>
          <a:lstStyle/>
          <a:p>
            <a:fld id="{82EE24B5-652C-4DB5-B7C3-B5BBEC1280B1}" type="slidenum">
              <a:rPr lang="en-US" smtClean="0"/>
              <a:t>8</a:t>
            </a:fld>
            <a:endParaRPr lang="en-US" dirty="0"/>
          </a:p>
        </p:txBody>
      </p:sp>
      <p:sp>
        <p:nvSpPr>
          <p:cNvPr id="14" name="Rectangle 13">
            <a:extLst>
              <a:ext uri="{FF2B5EF4-FFF2-40B4-BE49-F238E27FC236}">
                <a16:creationId xmlns:a16="http://schemas.microsoft.com/office/drawing/2014/main" id="{C6347A25-D999-F1A1-0E01-CABA1EACFD70}"/>
              </a:ext>
            </a:extLst>
          </p:cNvPr>
          <p:cNvSpPr/>
          <p:nvPr/>
        </p:nvSpPr>
        <p:spPr>
          <a:xfrm>
            <a:off x="465882" y="1660283"/>
            <a:ext cx="2499835" cy="1578723"/>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endParaRPr lang="en-GB" dirty="0"/>
          </a:p>
        </p:txBody>
      </p:sp>
      <p:cxnSp>
        <p:nvCxnSpPr>
          <p:cNvPr id="18" name="Straight Connector 17">
            <a:extLst>
              <a:ext uri="{FF2B5EF4-FFF2-40B4-BE49-F238E27FC236}">
                <a16:creationId xmlns:a16="http://schemas.microsoft.com/office/drawing/2014/main" id="{913A3F6D-B46C-0DD0-68CA-D6F3AE1FA8D2}"/>
              </a:ext>
            </a:extLst>
          </p:cNvPr>
          <p:cNvCxnSpPr>
            <a:cxnSpLocks/>
          </p:cNvCxnSpPr>
          <p:nvPr/>
        </p:nvCxnSpPr>
        <p:spPr>
          <a:xfrm>
            <a:off x="475508" y="2112670"/>
            <a:ext cx="2490209" cy="0"/>
          </a:xfrm>
          <a:prstGeom prst="line">
            <a:avLst/>
          </a:prstGeom>
          <a:ln w="19050"/>
        </p:spPr>
        <p:style>
          <a:lnRef idx="1">
            <a:schemeClr val="dk1"/>
          </a:lnRef>
          <a:fillRef idx="0">
            <a:schemeClr val="dk1"/>
          </a:fillRef>
          <a:effectRef idx="0">
            <a:schemeClr val="dk1"/>
          </a:effectRef>
          <a:fontRef idx="minor">
            <a:schemeClr val="tx1"/>
          </a:fontRef>
        </p:style>
      </p:cxnSp>
      <p:sp>
        <p:nvSpPr>
          <p:cNvPr id="19" name="Rectangle 18">
            <a:extLst>
              <a:ext uri="{FF2B5EF4-FFF2-40B4-BE49-F238E27FC236}">
                <a16:creationId xmlns:a16="http://schemas.microsoft.com/office/drawing/2014/main" id="{BB957B70-FD9C-9F88-0C68-AD0920B44386}"/>
              </a:ext>
            </a:extLst>
          </p:cNvPr>
          <p:cNvSpPr/>
          <p:nvPr/>
        </p:nvSpPr>
        <p:spPr>
          <a:xfrm>
            <a:off x="3904638" y="1700304"/>
            <a:ext cx="2662865" cy="1380107"/>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cxnSp>
        <p:nvCxnSpPr>
          <p:cNvPr id="25" name="Straight Connector 24">
            <a:extLst>
              <a:ext uri="{FF2B5EF4-FFF2-40B4-BE49-F238E27FC236}">
                <a16:creationId xmlns:a16="http://schemas.microsoft.com/office/drawing/2014/main" id="{F6B44B0B-2855-2C87-5134-B9ACFFD99459}"/>
              </a:ext>
            </a:extLst>
          </p:cNvPr>
          <p:cNvCxnSpPr>
            <a:cxnSpLocks/>
          </p:cNvCxnSpPr>
          <p:nvPr/>
        </p:nvCxnSpPr>
        <p:spPr>
          <a:xfrm>
            <a:off x="3914264" y="2152690"/>
            <a:ext cx="2646277" cy="0"/>
          </a:xfrm>
          <a:prstGeom prst="line">
            <a:avLst/>
          </a:prstGeom>
          <a:ln w="19050"/>
        </p:spPr>
        <p:style>
          <a:lnRef idx="1">
            <a:schemeClr val="dk1"/>
          </a:lnRef>
          <a:fillRef idx="0">
            <a:schemeClr val="dk1"/>
          </a:fillRef>
          <a:effectRef idx="0">
            <a:schemeClr val="dk1"/>
          </a:effectRef>
          <a:fontRef idx="minor">
            <a:schemeClr val="tx1"/>
          </a:fontRef>
        </p:style>
      </p:cxnSp>
      <p:sp>
        <p:nvSpPr>
          <p:cNvPr id="27" name="Rectangle 26">
            <a:extLst>
              <a:ext uri="{FF2B5EF4-FFF2-40B4-BE49-F238E27FC236}">
                <a16:creationId xmlns:a16="http://schemas.microsoft.com/office/drawing/2014/main" id="{617220E9-FDCC-94CE-1FDC-CD7BFD7894DD}"/>
              </a:ext>
            </a:extLst>
          </p:cNvPr>
          <p:cNvSpPr/>
          <p:nvPr/>
        </p:nvSpPr>
        <p:spPr>
          <a:xfrm>
            <a:off x="217289" y="4844360"/>
            <a:ext cx="2991462" cy="1446550"/>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cxnSp>
        <p:nvCxnSpPr>
          <p:cNvPr id="28" name="Straight Connector 27">
            <a:extLst>
              <a:ext uri="{FF2B5EF4-FFF2-40B4-BE49-F238E27FC236}">
                <a16:creationId xmlns:a16="http://schemas.microsoft.com/office/drawing/2014/main" id="{D990E07C-C7E1-810C-9E92-FEE11FC2B74B}"/>
              </a:ext>
            </a:extLst>
          </p:cNvPr>
          <p:cNvCxnSpPr>
            <a:cxnSpLocks/>
          </p:cNvCxnSpPr>
          <p:nvPr/>
        </p:nvCxnSpPr>
        <p:spPr>
          <a:xfrm>
            <a:off x="226914" y="5296746"/>
            <a:ext cx="2991460" cy="0"/>
          </a:xfrm>
          <a:prstGeom prst="line">
            <a:avLst/>
          </a:prstGeom>
          <a:ln w="19050"/>
        </p:spPr>
        <p:style>
          <a:lnRef idx="1">
            <a:schemeClr val="dk1"/>
          </a:lnRef>
          <a:fillRef idx="0">
            <a:schemeClr val="dk1"/>
          </a:fillRef>
          <a:effectRef idx="0">
            <a:schemeClr val="dk1"/>
          </a:effectRef>
          <a:fontRef idx="minor">
            <a:schemeClr val="tx1"/>
          </a:fontRef>
        </p:style>
      </p:cxnSp>
      <p:sp>
        <p:nvSpPr>
          <p:cNvPr id="30" name="Rectangle 29">
            <a:extLst>
              <a:ext uri="{FF2B5EF4-FFF2-40B4-BE49-F238E27FC236}">
                <a16:creationId xmlns:a16="http://schemas.microsoft.com/office/drawing/2014/main" id="{E18D7A21-B4AF-7C40-8397-650E62311C1C}"/>
              </a:ext>
            </a:extLst>
          </p:cNvPr>
          <p:cNvSpPr/>
          <p:nvPr/>
        </p:nvSpPr>
        <p:spPr>
          <a:xfrm>
            <a:off x="9608265" y="3772861"/>
            <a:ext cx="2187102" cy="1056723"/>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cxnSp>
        <p:nvCxnSpPr>
          <p:cNvPr id="46" name="Straight Connector 45">
            <a:extLst>
              <a:ext uri="{FF2B5EF4-FFF2-40B4-BE49-F238E27FC236}">
                <a16:creationId xmlns:a16="http://schemas.microsoft.com/office/drawing/2014/main" id="{9646D036-061F-1D8D-E7CA-5E107E5E0A7C}"/>
              </a:ext>
            </a:extLst>
          </p:cNvPr>
          <p:cNvCxnSpPr>
            <a:cxnSpLocks/>
          </p:cNvCxnSpPr>
          <p:nvPr/>
        </p:nvCxnSpPr>
        <p:spPr>
          <a:xfrm>
            <a:off x="9617890" y="4225247"/>
            <a:ext cx="2187101" cy="0"/>
          </a:xfrm>
          <a:prstGeom prst="line">
            <a:avLst/>
          </a:prstGeom>
          <a:ln w="19050"/>
        </p:spPr>
        <p:style>
          <a:lnRef idx="1">
            <a:schemeClr val="dk1"/>
          </a:lnRef>
          <a:fillRef idx="0">
            <a:schemeClr val="dk1"/>
          </a:fillRef>
          <a:effectRef idx="0">
            <a:schemeClr val="dk1"/>
          </a:effectRef>
          <a:fontRef idx="minor">
            <a:schemeClr val="tx1"/>
          </a:fontRef>
        </p:style>
      </p:cxnSp>
      <p:sp>
        <p:nvSpPr>
          <p:cNvPr id="47" name="Rectangle 46">
            <a:extLst>
              <a:ext uri="{FF2B5EF4-FFF2-40B4-BE49-F238E27FC236}">
                <a16:creationId xmlns:a16="http://schemas.microsoft.com/office/drawing/2014/main" id="{78BCE462-25BF-3215-A876-4246AF621C04}"/>
              </a:ext>
            </a:extLst>
          </p:cNvPr>
          <p:cNvSpPr/>
          <p:nvPr/>
        </p:nvSpPr>
        <p:spPr>
          <a:xfrm>
            <a:off x="7809438" y="1158520"/>
            <a:ext cx="2657058" cy="2179506"/>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cxnSp>
        <p:nvCxnSpPr>
          <p:cNvPr id="48" name="Straight Connector 47">
            <a:extLst>
              <a:ext uri="{FF2B5EF4-FFF2-40B4-BE49-F238E27FC236}">
                <a16:creationId xmlns:a16="http://schemas.microsoft.com/office/drawing/2014/main" id="{E13773B0-9366-5FEB-EBA8-535E80B25D7C}"/>
              </a:ext>
            </a:extLst>
          </p:cNvPr>
          <p:cNvCxnSpPr>
            <a:cxnSpLocks/>
          </p:cNvCxnSpPr>
          <p:nvPr/>
        </p:nvCxnSpPr>
        <p:spPr>
          <a:xfrm>
            <a:off x="7819064" y="1610907"/>
            <a:ext cx="2657057" cy="0"/>
          </a:xfrm>
          <a:prstGeom prst="line">
            <a:avLst/>
          </a:prstGeom>
          <a:ln w="19050"/>
        </p:spPr>
        <p:style>
          <a:lnRef idx="1">
            <a:schemeClr val="dk1"/>
          </a:lnRef>
          <a:fillRef idx="0">
            <a:schemeClr val="dk1"/>
          </a:fillRef>
          <a:effectRef idx="0">
            <a:schemeClr val="dk1"/>
          </a:effectRef>
          <a:fontRef idx="minor">
            <a:schemeClr val="tx1"/>
          </a:fontRef>
        </p:style>
      </p:cxnSp>
      <p:sp>
        <p:nvSpPr>
          <p:cNvPr id="49" name="Rectangle 48">
            <a:extLst>
              <a:ext uri="{FF2B5EF4-FFF2-40B4-BE49-F238E27FC236}">
                <a16:creationId xmlns:a16="http://schemas.microsoft.com/office/drawing/2014/main" id="{763496C7-19C1-A659-7EAD-47E936B0181A}"/>
              </a:ext>
            </a:extLst>
          </p:cNvPr>
          <p:cNvSpPr/>
          <p:nvPr/>
        </p:nvSpPr>
        <p:spPr>
          <a:xfrm>
            <a:off x="4510391" y="5282306"/>
            <a:ext cx="2227487" cy="1004204"/>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cxnSp>
        <p:nvCxnSpPr>
          <p:cNvPr id="50" name="Straight Connector 49">
            <a:extLst>
              <a:ext uri="{FF2B5EF4-FFF2-40B4-BE49-F238E27FC236}">
                <a16:creationId xmlns:a16="http://schemas.microsoft.com/office/drawing/2014/main" id="{EBDC82EC-E005-B64D-103E-8AEAC3D23254}"/>
              </a:ext>
            </a:extLst>
          </p:cNvPr>
          <p:cNvCxnSpPr>
            <a:cxnSpLocks/>
          </p:cNvCxnSpPr>
          <p:nvPr/>
        </p:nvCxnSpPr>
        <p:spPr>
          <a:xfrm>
            <a:off x="4520017" y="5734692"/>
            <a:ext cx="2227486" cy="0"/>
          </a:xfrm>
          <a:prstGeom prst="line">
            <a:avLst/>
          </a:prstGeom>
          <a:ln w="19050"/>
        </p:spPr>
        <p:style>
          <a:lnRef idx="1">
            <a:schemeClr val="dk1"/>
          </a:lnRef>
          <a:fillRef idx="0">
            <a:schemeClr val="dk1"/>
          </a:fillRef>
          <a:effectRef idx="0">
            <a:schemeClr val="dk1"/>
          </a:effectRef>
          <a:fontRef idx="minor">
            <a:schemeClr val="tx1"/>
          </a:fontRef>
        </p:style>
      </p:cxnSp>
      <p:sp>
        <p:nvSpPr>
          <p:cNvPr id="51" name="Rectangle 50">
            <a:extLst>
              <a:ext uri="{FF2B5EF4-FFF2-40B4-BE49-F238E27FC236}">
                <a16:creationId xmlns:a16="http://schemas.microsoft.com/office/drawing/2014/main" id="{B617F9EB-CDEF-454E-FFDE-4D8A8717D79F}"/>
              </a:ext>
            </a:extLst>
          </p:cNvPr>
          <p:cNvSpPr/>
          <p:nvPr/>
        </p:nvSpPr>
        <p:spPr>
          <a:xfrm>
            <a:off x="7911272" y="5012573"/>
            <a:ext cx="2126777" cy="1527454"/>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cxnSp>
        <p:nvCxnSpPr>
          <p:cNvPr id="52" name="Straight Connector 51">
            <a:extLst>
              <a:ext uri="{FF2B5EF4-FFF2-40B4-BE49-F238E27FC236}">
                <a16:creationId xmlns:a16="http://schemas.microsoft.com/office/drawing/2014/main" id="{3AFA176B-F7D1-FCC9-A7C8-6F9409B3BC44}"/>
              </a:ext>
            </a:extLst>
          </p:cNvPr>
          <p:cNvCxnSpPr>
            <a:cxnSpLocks/>
          </p:cNvCxnSpPr>
          <p:nvPr/>
        </p:nvCxnSpPr>
        <p:spPr>
          <a:xfrm>
            <a:off x="7920898" y="5464959"/>
            <a:ext cx="2126775" cy="0"/>
          </a:xfrm>
          <a:prstGeom prst="line">
            <a:avLst/>
          </a:prstGeom>
          <a:ln w="19050"/>
        </p:spPr>
        <p:style>
          <a:lnRef idx="1">
            <a:schemeClr val="dk1"/>
          </a:lnRef>
          <a:fillRef idx="0">
            <a:schemeClr val="dk1"/>
          </a:fillRef>
          <a:effectRef idx="0">
            <a:schemeClr val="dk1"/>
          </a:effectRef>
          <a:fontRef idx="minor">
            <a:schemeClr val="tx1"/>
          </a:fontRef>
        </p:style>
      </p:cxnSp>
      <p:sp>
        <p:nvSpPr>
          <p:cNvPr id="56" name="TextBox 55">
            <a:extLst>
              <a:ext uri="{FF2B5EF4-FFF2-40B4-BE49-F238E27FC236}">
                <a16:creationId xmlns:a16="http://schemas.microsoft.com/office/drawing/2014/main" id="{E87DE774-EB34-D1B8-4755-332166C996FA}"/>
              </a:ext>
            </a:extLst>
          </p:cNvPr>
          <p:cNvSpPr txBox="1"/>
          <p:nvPr/>
        </p:nvSpPr>
        <p:spPr>
          <a:xfrm>
            <a:off x="1315711" y="1701811"/>
            <a:ext cx="825867" cy="369332"/>
          </a:xfrm>
          <a:prstGeom prst="rect">
            <a:avLst/>
          </a:prstGeom>
          <a:noFill/>
        </p:spPr>
        <p:txBody>
          <a:bodyPr wrap="none" rtlCol="0">
            <a:spAutoFit/>
          </a:bodyPr>
          <a:lstStyle/>
          <a:p>
            <a:r>
              <a:rPr lang="en-US" b="1" dirty="0"/>
              <a:t>USER</a:t>
            </a:r>
            <a:endParaRPr lang="en-GB" b="1" dirty="0"/>
          </a:p>
        </p:txBody>
      </p:sp>
      <p:sp>
        <p:nvSpPr>
          <p:cNvPr id="58" name="TextBox 57">
            <a:extLst>
              <a:ext uri="{FF2B5EF4-FFF2-40B4-BE49-F238E27FC236}">
                <a16:creationId xmlns:a16="http://schemas.microsoft.com/office/drawing/2014/main" id="{5668EC82-0D73-4026-8AAE-3139D646CF8E}"/>
              </a:ext>
            </a:extLst>
          </p:cNvPr>
          <p:cNvSpPr txBox="1"/>
          <p:nvPr/>
        </p:nvSpPr>
        <p:spPr>
          <a:xfrm>
            <a:off x="475508" y="2152690"/>
            <a:ext cx="2476819" cy="938719"/>
          </a:xfrm>
          <a:prstGeom prst="rect">
            <a:avLst/>
          </a:prstGeom>
          <a:noFill/>
        </p:spPr>
        <p:txBody>
          <a:bodyPr wrap="square" rtlCol="0">
            <a:spAutoFit/>
          </a:bodyPr>
          <a:lstStyle/>
          <a:p>
            <a:r>
              <a:rPr lang="en-US" sz="1100" dirty="0"/>
              <a:t>PK     USERID                 VARCHAR</a:t>
            </a:r>
          </a:p>
          <a:p>
            <a:r>
              <a:rPr lang="en-US" sz="1100" dirty="0"/>
              <a:t>          NAME                    VARCHAR</a:t>
            </a:r>
          </a:p>
          <a:p>
            <a:r>
              <a:rPr lang="en-US" sz="1100" dirty="0"/>
              <a:t>          USER_CNIC_NO  NUMERIC</a:t>
            </a:r>
          </a:p>
          <a:p>
            <a:r>
              <a:rPr lang="en-US" sz="1100" dirty="0"/>
              <a:t>          PHONE_NO          NUMERIC</a:t>
            </a:r>
          </a:p>
          <a:p>
            <a:r>
              <a:rPr lang="en-US" sz="1100" dirty="0"/>
              <a:t>          PASSWORD         VARCHAR</a:t>
            </a:r>
            <a:endParaRPr lang="en-GB" sz="1100" dirty="0"/>
          </a:p>
        </p:txBody>
      </p:sp>
      <p:sp>
        <p:nvSpPr>
          <p:cNvPr id="69" name="TextBox 68">
            <a:extLst>
              <a:ext uri="{FF2B5EF4-FFF2-40B4-BE49-F238E27FC236}">
                <a16:creationId xmlns:a16="http://schemas.microsoft.com/office/drawing/2014/main" id="{DC76DDC7-8090-36CF-B75B-EA10FD487436}"/>
              </a:ext>
            </a:extLst>
          </p:cNvPr>
          <p:cNvSpPr txBox="1"/>
          <p:nvPr/>
        </p:nvSpPr>
        <p:spPr>
          <a:xfrm>
            <a:off x="4674481" y="1749526"/>
            <a:ext cx="1069524" cy="369332"/>
          </a:xfrm>
          <a:prstGeom prst="rect">
            <a:avLst/>
          </a:prstGeom>
          <a:noFill/>
        </p:spPr>
        <p:txBody>
          <a:bodyPr wrap="none" rtlCol="0">
            <a:spAutoFit/>
          </a:bodyPr>
          <a:lstStyle/>
          <a:p>
            <a:r>
              <a:rPr lang="en-US" b="1" dirty="0"/>
              <a:t>OWNER</a:t>
            </a:r>
            <a:endParaRPr lang="en-GB" b="1" dirty="0"/>
          </a:p>
        </p:txBody>
      </p:sp>
      <p:sp>
        <p:nvSpPr>
          <p:cNvPr id="70" name="TextBox 69">
            <a:extLst>
              <a:ext uri="{FF2B5EF4-FFF2-40B4-BE49-F238E27FC236}">
                <a16:creationId xmlns:a16="http://schemas.microsoft.com/office/drawing/2014/main" id="{9AD6A2FC-4E54-B0E0-F92D-E053C1555141}"/>
              </a:ext>
            </a:extLst>
          </p:cNvPr>
          <p:cNvSpPr txBox="1"/>
          <p:nvPr/>
        </p:nvSpPr>
        <p:spPr>
          <a:xfrm>
            <a:off x="3914264" y="2220356"/>
            <a:ext cx="2646277" cy="769441"/>
          </a:xfrm>
          <a:prstGeom prst="rect">
            <a:avLst/>
          </a:prstGeom>
          <a:noFill/>
        </p:spPr>
        <p:txBody>
          <a:bodyPr wrap="square" rtlCol="0">
            <a:spAutoFit/>
          </a:bodyPr>
          <a:lstStyle/>
          <a:p>
            <a:r>
              <a:rPr lang="en-US" sz="1100" dirty="0"/>
              <a:t>          OWNER_NAME         VARCHAR</a:t>
            </a:r>
          </a:p>
          <a:p>
            <a:r>
              <a:rPr lang="en-US" sz="1100" dirty="0"/>
              <a:t>PK     OWNER CNIC_NO    NUMERIC</a:t>
            </a:r>
          </a:p>
          <a:p>
            <a:r>
              <a:rPr lang="en-US" sz="1100" dirty="0"/>
              <a:t>          PHONE_NO               NUMERIC</a:t>
            </a:r>
          </a:p>
          <a:p>
            <a:r>
              <a:rPr lang="en-US" sz="1100" dirty="0"/>
              <a:t>FK     REGISTRATION        VARCHAR</a:t>
            </a:r>
          </a:p>
        </p:txBody>
      </p:sp>
      <p:sp>
        <p:nvSpPr>
          <p:cNvPr id="72" name="TextBox 71">
            <a:extLst>
              <a:ext uri="{FF2B5EF4-FFF2-40B4-BE49-F238E27FC236}">
                <a16:creationId xmlns:a16="http://schemas.microsoft.com/office/drawing/2014/main" id="{2566D497-962C-DB32-CD90-C658F4F94E9C}"/>
              </a:ext>
            </a:extLst>
          </p:cNvPr>
          <p:cNvSpPr txBox="1"/>
          <p:nvPr/>
        </p:nvSpPr>
        <p:spPr>
          <a:xfrm>
            <a:off x="226912" y="5342350"/>
            <a:ext cx="2991462" cy="938719"/>
          </a:xfrm>
          <a:prstGeom prst="rect">
            <a:avLst/>
          </a:prstGeom>
          <a:noFill/>
        </p:spPr>
        <p:txBody>
          <a:bodyPr wrap="square" rtlCol="0">
            <a:spAutoFit/>
          </a:bodyPr>
          <a:lstStyle/>
          <a:p>
            <a:r>
              <a:rPr lang="en-US" sz="1100" dirty="0"/>
              <a:t>FK     USERID                              VARCHAR</a:t>
            </a:r>
          </a:p>
          <a:p>
            <a:r>
              <a:rPr lang="en-US" sz="1100" dirty="0"/>
              <a:t>FK     OWNER_CNIC_NO           NUMERIC</a:t>
            </a:r>
          </a:p>
          <a:p>
            <a:r>
              <a:rPr lang="en-US" sz="1100" dirty="0"/>
              <a:t>          STATE                               VARCHAR</a:t>
            </a:r>
          </a:p>
          <a:p>
            <a:r>
              <a:rPr lang="en-US" sz="1100" dirty="0"/>
              <a:t>          CITY                                   VARCHAR</a:t>
            </a:r>
          </a:p>
          <a:p>
            <a:r>
              <a:rPr lang="en-US" sz="1100" dirty="0"/>
              <a:t>          ZIP                                     NUMERIC</a:t>
            </a:r>
          </a:p>
        </p:txBody>
      </p:sp>
      <p:sp>
        <p:nvSpPr>
          <p:cNvPr id="83" name="TextBox 82">
            <a:extLst>
              <a:ext uri="{FF2B5EF4-FFF2-40B4-BE49-F238E27FC236}">
                <a16:creationId xmlns:a16="http://schemas.microsoft.com/office/drawing/2014/main" id="{8885F2C6-E89A-CD82-549D-57109F49EDD8}"/>
              </a:ext>
            </a:extLst>
          </p:cNvPr>
          <p:cNvSpPr txBox="1"/>
          <p:nvPr/>
        </p:nvSpPr>
        <p:spPr>
          <a:xfrm>
            <a:off x="1125527" y="4874957"/>
            <a:ext cx="1313180" cy="369332"/>
          </a:xfrm>
          <a:prstGeom prst="rect">
            <a:avLst/>
          </a:prstGeom>
          <a:noFill/>
        </p:spPr>
        <p:txBody>
          <a:bodyPr wrap="none" rtlCol="0">
            <a:spAutoFit/>
          </a:bodyPr>
          <a:lstStyle/>
          <a:p>
            <a:r>
              <a:rPr lang="en-US" b="1" dirty="0"/>
              <a:t>ADDRESS</a:t>
            </a:r>
            <a:endParaRPr lang="en-GB" b="1" dirty="0"/>
          </a:p>
        </p:txBody>
      </p:sp>
      <p:sp>
        <p:nvSpPr>
          <p:cNvPr id="86" name="TextBox 85">
            <a:extLst>
              <a:ext uri="{FF2B5EF4-FFF2-40B4-BE49-F238E27FC236}">
                <a16:creationId xmlns:a16="http://schemas.microsoft.com/office/drawing/2014/main" id="{CAD83040-66B8-948B-E5D6-096F3845CB55}"/>
              </a:ext>
            </a:extLst>
          </p:cNvPr>
          <p:cNvSpPr txBox="1"/>
          <p:nvPr/>
        </p:nvSpPr>
        <p:spPr>
          <a:xfrm>
            <a:off x="4943353" y="5335035"/>
            <a:ext cx="1338828" cy="369332"/>
          </a:xfrm>
          <a:prstGeom prst="rect">
            <a:avLst/>
          </a:prstGeom>
          <a:noFill/>
        </p:spPr>
        <p:txBody>
          <a:bodyPr wrap="none" rtlCol="0">
            <a:spAutoFit/>
          </a:bodyPr>
          <a:lstStyle/>
          <a:p>
            <a:r>
              <a:rPr lang="en-US" b="1" dirty="0"/>
              <a:t>RFID CHIP</a:t>
            </a:r>
            <a:endParaRPr lang="en-GB" b="1" dirty="0"/>
          </a:p>
        </p:txBody>
      </p:sp>
      <p:sp>
        <p:nvSpPr>
          <p:cNvPr id="89" name="TextBox 88">
            <a:extLst>
              <a:ext uri="{FF2B5EF4-FFF2-40B4-BE49-F238E27FC236}">
                <a16:creationId xmlns:a16="http://schemas.microsoft.com/office/drawing/2014/main" id="{0C5C3242-8B40-012D-9467-B4237DA629BB}"/>
              </a:ext>
            </a:extLst>
          </p:cNvPr>
          <p:cNvSpPr txBox="1"/>
          <p:nvPr/>
        </p:nvSpPr>
        <p:spPr>
          <a:xfrm>
            <a:off x="8343755" y="5073883"/>
            <a:ext cx="1326004" cy="369332"/>
          </a:xfrm>
          <a:prstGeom prst="rect">
            <a:avLst/>
          </a:prstGeom>
          <a:noFill/>
        </p:spPr>
        <p:txBody>
          <a:bodyPr wrap="none" rtlCol="0">
            <a:spAutoFit/>
          </a:bodyPr>
          <a:lstStyle/>
          <a:p>
            <a:r>
              <a:rPr lang="en-US" b="1" dirty="0"/>
              <a:t>SCANNER</a:t>
            </a:r>
            <a:endParaRPr lang="en-GB" b="1" dirty="0"/>
          </a:p>
        </p:txBody>
      </p:sp>
      <p:sp>
        <p:nvSpPr>
          <p:cNvPr id="90" name="TextBox 89">
            <a:extLst>
              <a:ext uri="{FF2B5EF4-FFF2-40B4-BE49-F238E27FC236}">
                <a16:creationId xmlns:a16="http://schemas.microsoft.com/office/drawing/2014/main" id="{C19120B2-4B37-9C8D-D190-6A0692FB81B6}"/>
              </a:ext>
            </a:extLst>
          </p:cNvPr>
          <p:cNvSpPr txBox="1"/>
          <p:nvPr/>
        </p:nvSpPr>
        <p:spPr>
          <a:xfrm>
            <a:off x="10392879" y="3798369"/>
            <a:ext cx="671979" cy="369332"/>
          </a:xfrm>
          <a:prstGeom prst="rect">
            <a:avLst/>
          </a:prstGeom>
          <a:noFill/>
        </p:spPr>
        <p:txBody>
          <a:bodyPr wrap="none" rtlCol="0">
            <a:spAutoFit/>
          </a:bodyPr>
          <a:lstStyle/>
          <a:p>
            <a:r>
              <a:rPr lang="en-US" b="1" dirty="0"/>
              <a:t>GPS</a:t>
            </a:r>
            <a:endParaRPr lang="en-GB" b="1" dirty="0"/>
          </a:p>
        </p:txBody>
      </p:sp>
      <p:sp>
        <p:nvSpPr>
          <p:cNvPr id="91" name="TextBox 90">
            <a:extLst>
              <a:ext uri="{FF2B5EF4-FFF2-40B4-BE49-F238E27FC236}">
                <a16:creationId xmlns:a16="http://schemas.microsoft.com/office/drawing/2014/main" id="{77802D92-7B4F-1E95-AECF-5BA450D60C9C}"/>
              </a:ext>
            </a:extLst>
          </p:cNvPr>
          <p:cNvSpPr txBox="1"/>
          <p:nvPr/>
        </p:nvSpPr>
        <p:spPr>
          <a:xfrm>
            <a:off x="8556645" y="1223973"/>
            <a:ext cx="1184940" cy="369332"/>
          </a:xfrm>
          <a:prstGeom prst="rect">
            <a:avLst/>
          </a:prstGeom>
          <a:noFill/>
        </p:spPr>
        <p:txBody>
          <a:bodyPr wrap="none" rtlCol="0">
            <a:spAutoFit/>
          </a:bodyPr>
          <a:lstStyle/>
          <a:p>
            <a:r>
              <a:rPr lang="en-US" b="1" dirty="0"/>
              <a:t>VEHICLE</a:t>
            </a:r>
            <a:endParaRPr lang="en-GB" b="1" dirty="0"/>
          </a:p>
        </p:txBody>
      </p:sp>
      <p:sp>
        <p:nvSpPr>
          <p:cNvPr id="92" name="TextBox 91">
            <a:extLst>
              <a:ext uri="{FF2B5EF4-FFF2-40B4-BE49-F238E27FC236}">
                <a16:creationId xmlns:a16="http://schemas.microsoft.com/office/drawing/2014/main" id="{AA2EA3CF-4474-8A67-5F63-73DEDCCB0E3A}"/>
              </a:ext>
            </a:extLst>
          </p:cNvPr>
          <p:cNvSpPr txBox="1"/>
          <p:nvPr/>
        </p:nvSpPr>
        <p:spPr>
          <a:xfrm>
            <a:off x="4474063" y="5786043"/>
            <a:ext cx="2320763" cy="430887"/>
          </a:xfrm>
          <a:prstGeom prst="rect">
            <a:avLst/>
          </a:prstGeom>
          <a:noFill/>
        </p:spPr>
        <p:txBody>
          <a:bodyPr wrap="square" rtlCol="0">
            <a:spAutoFit/>
          </a:bodyPr>
          <a:lstStyle/>
          <a:p>
            <a:r>
              <a:rPr lang="en-US" sz="1100" dirty="0"/>
              <a:t>PK   RFID_TAG           VARCHAR </a:t>
            </a:r>
          </a:p>
          <a:p>
            <a:r>
              <a:rPr lang="en-US" sz="1100" dirty="0"/>
              <a:t>FK   REGISTRATION  VARCHAR</a:t>
            </a:r>
          </a:p>
        </p:txBody>
      </p:sp>
      <p:sp>
        <p:nvSpPr>
          <p:cNvPr id="94" name="TextBox 93">
            <a:extLst>
              <a:ext uri="{FF2B5EF4-FFF2-40B4-BE49-F238E27FC236}">
                <a16:creationId xmlns:a16="http://schemas.microsoft.com/office/drawing/2014/main" id="{35A3E7AA-6CC5-5248-6208-C7A54672C32D}"/>
              </a:ext>
            </a:extLst>
          </p:cNvPr>
          <p:cNvSpPr txBox="1"/>
          <p:nvPr/>
        </p:nvSpPr>
        <p:spPr>
          <a:xfrm>
            <a:off x="9631778" y="4311972"/>
            <a:ext cx="2194182" cy="430887"/>
          </a:xfrm>
          <a:prstGeom prst="rect">
            <a:avLst/>
          </a:prstGeom>
          <a:noFill/>
        </p:spPr>
        <p:txBody>
          <a:bodyPr wrap="square" rtlCol="0">
            <a:spAutoFit/>
          </a:bodyPr>
          <a:lstStyle/>
          <a:p>
            <a:r>
              <a:rPr lang="en-US" sz="1100" dirty="0"/>
              <a:t>PK   LONGITUDE     VARCHAR</a:t>
            </a:r>
          </a:p>
          <a:p>
            <a:r>
              <a:rPr lang="en-US" sz="1100" dirty="0"/>
              <a:t>PK   LATITUDE         VARCHAR</a:t>
            </a:r>
          </a:p>
        </p:txBody>
      </p:sp>
      <p:sp>
        <p:nvSpPr>
          <p:cNvPr id="96" name="TextBox 95">
            <a:extLst>
              <a:ext uri="{FF2B5EF4-FFF2-40B4-BE49-F238E27FC236}">
                <a16:creationId xmlns:a16="http://schemas.microsoft.com/office/drawing/2014/main" id="{DCC68A3F-6A17-0816-7787-65DB883B91F4}"/>
              </a:ext>
            </a:extLst>
          </p:cNvPr>
          <p:cNvSpPr txBox="1"/>
          <p:nvPr/>
        </p:nvSpPr>
        <p:spPr>
          <a:xfrm>
            <a:off x="7920895" y="5512795"/>
            <a:ext cx="2126775" cy="938719"/>
          </a:xfrm>
          <a:prstGeom prst="rect">
            <a:avLst/>
          </a:prstGeom>
          <a:noFill/>
        </p:spPr>
        <p:txBody>
          <a:bodyPr wrap="square" rtlCol="0">
            <a:spAutoFit/>
          </a:bodyPr>
          <a:lstStyle/>
          <a:p>
            <a:r>
              <a:rPr lang="en-US" sz="1100" dirty="0"/>
              <a:t>FK   RFID_TAG      VARCHAR</a:t>
            </a:r>
          </a:p>
          <a:p>
            <a:r>
              <a:rPr lang="en-US" sz="1100" dirty="0"/>
              <a:t>FK   LONGITUDE   VARCHAR</a:t>
            </a:r>
          </a:p>
          <a:p>
            <a:r>
              <a:rPr lang="en-US" sz="1100" dirty="0"/>
              <a:t>FK   LATITUDE       VARCHAR</a:t>
            </a:r>
          </a:p>
          <a:p>
            <a:r>
              <a:rPr lang="en-US" sz="1100" dirty="0"/>
              <a:t>        TIME                TIME</a:t>
            </a:r>
          </a:p>
          <a:p>
            <a:r>
              <a:rPr lang="en-US" sz="1100" dirty="0"/>
              <a:t>        DATE               DATE</a:t>
            </a:r>
          </a:p>
        </p:txBody>
      </p:sp>
      <p:sp>
        <p:nvSpPr>
          <p:cNvPr id="98" name="TextBox 97">
            <a:extLst>
              <a:ext uri="{FF2B5EF4-FFF2-40B4-BE49-F238E27FC236}">
                <a16:creationId xmlns:a16="http://schemas.microsoft.com/office/drawing/2014/main" id="{A78D095E-C246-5F0E-12EA-A9F934C2A2FF}"/>
              </a:ext>
            </a:extLst>
          </p:cNvPr>
          <p:cNvSpPr txBox="1"/>
          <p:nvPr/>
        </p:nvSpPr>
        <p:spPr>
          <a:xfrm>
            <a:off x="7819065" y="1674785"/>
            <a:ext cx="2727466" cy="1615827"/>
          </a:xfrm>
          <a:prstGeom prst="rect">
            <a:avLst/>
          </a:prstGeom>
          <a:noFill/>
        </p:spPr>
        <p:txBody>
          <a:bodyPr wrap="square" rtlCol="0">
            <a:spAutoFit/>
          </a:bodyPr>
          <a:lstStyle/>
          <a:p>
            <a:r>
              <a:rPr lang="en-US" sz="1100" dirty="0"/>
              <a:t>       MAKE                             VARCHAR</a:t>
            </a:r>
          </a:p>
          <a:p>
            <a:r>
              <a:rPr lang="en-US" sz="1100" dirty="0"/>
              <a:t>       MODEL                           VARCHAR</a:t>
            </a:r>
          </a:p>
          <a:p>
            <a:r>
              <a:rPr lang="en-US" sz="1100" dirty="0"/>
              <a:t>       BODY_TYPE                  VARCHAR</a:t>
            </a:r>
            <a:br>
              <a:rPr lang="en-US" sz="1100" dirty="0"/>
            </a:br>
            <a:r>
              <a:rPr lang="en-US" sz="1100" dirty="0"/>
              <a:t>       OWNER_NAME             VARCHAR</a:t>
            </a:r>
          </a:p>
          <a:p>
            <a:r>
              <a:rPr lang="en-US" sz="1100" dirty="0"/>
              <a:t>       SEATING_CAPACITY   NUMERIC</a:t>
            </a:r>
          </a:p>
          <a:p>
            <a:r>
              <a:rPr lang="en-US" sz="1100" dirty="0"/>
              <a:t>       ENGINE_CAPACITY     NUMERIC</a:t>
            </a:r>
          </a:p>
          <a:p>
            <a:r>
              <a:rPr lang="en-US" sz="1100" dirty="0"/>
              <a:t>PK  REGISTRATION            VARCHAR</a:t>
            </a:r>
          </a:p>
          <a:p>
            <a:r>
              <a:rPr lang="en-US" sz="1100" dirty="0"/>
              <a:t>FK  OWNER_CNIC_NO       NUMERIC</a:t>
            </a:r>
          </a:p>
          <a:p>
            <a:r>
              <a:rPr lang="en-US" sz="1100" dirty="0"/>
              <a:t>FK  RFID_TAG                      VARCHAR</a:t>
            </a:r>
          </a:p>
        </p:txBody>
      </p:sp>
      <p:cxnSp>
        <p:nvCxnSpPr>
          <p:cNvPr id="6" name="Straight Connector 5">
            <a:extLst>
              <a:ext uri="{FF2B5EF4-FFF2-40B4-BE49-F238E27FC236}">
                <a16:creationId xmlns:a16="http://schemas.microsoft.com/office/drawing/2014/main" id="{5B675ABE-0297-0A9E-92D8-4558A1AC7A96}"/>
              </a:ext>
            </a:extLst>
          </p:cNvPr>
          <p:cNvCxnSpPr/>
          <p:nvPr/>
        </p:nvCxnSpPr>
        <p:spPr>
          <a:xfrm>
            <a:off x="838200" y="2112670"/>
            <a:ext cx="0" cy="1126336"/>
          </a:xfrm>
          <a:prstGeom prst="line">
            <a:avLst/>
          </a:prstGeom>
          <a:ln w="19050"/>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7EEC2E8C-0A72-E8D6-ADBF-67347F658B74}"/>
              </a:ext>
            </a:extLst>
          </p:cNvPr>
          <p:cNvCxnSpPr/>
          <p:nvPr/>
        </p:nvCxnSpPr>
        <p:spPr>
          <a:xfrm>
            <a:off x="2078736" y="2112670"/>
            <a:ext cx="0" cy="1126336"/>
          </a:xfrm>
          <a:prstGeom prst="line">
            <a:avLst/>
          </a:prstGeom>
          <a:ln w="19050"/>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F497456C-E6B5-95C7-BE23-C9C7A8E52CEB}"/>
              </a:ext>
            </a:extLst>
          </p:cNvPr>
          <p:cNvCxnSpPr>
            <a:cxnSpLocks/>
          </p:cNvCxnSpPr>
          <p:nvPr/>
        </p:nvCxnSpPr>
        <p:spPr>
          <a:xfrm>
            <a:off x="4306824" y="2140102"/>
            <a:ext cx="0" cy="940309"/>
          </a:xfrm>
          <a:prstGeom prst="line">
            <a:avLst/>
          </a:prstGeom>
          <a:ln w="19050"/>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93181C0D-70F4-4105-AF50-073B5554DDF9}"/>
              </a:ext>
            </a:extLst>
          </p:cNvPr>
          <p:cNvCxnSpPr>
            <a:cxnSpLocks/>
          </p:cNvCxnSpPr>
          <p:nvPr/>
        </p:nvCxnSpPr>
        <p:spPr>
          <a:xfrm>
            <a:off x="5702808" y="2152690"/>
            <a:ext cx="0" cy="940309"/>
          </a:xfrm>
          <a:prstGeom prst="line">
            <a:avLst/>
          </a:prstGeom>
          <a:ln w="19050"/>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C7C75E28-CDBB-3A67-C557-61BB19613887}"/>
              </a:ext>
            </a:extLst>
          </p:cNvPr>
          <p:cNvCxnSpPr>
            <a:cxnSpLocks/>
          </p:cNvCxnSpPr>
          <p:nvPr/>
        </p:nvCxnSpPr>
        <p:spPr>
          <a:xfrm>
            <a:off x="631834" y="5296746"/>
            <a:ext cx="0" cy="984323"/>
          </a:xfrm>
          <a:prstGeom prst="line">
            <a:avLst/>
          </a:prstGeom>
          <a:ln w="19050"/>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BD80CA75-7ED6-8983-D17C-7486244D5DDE}"/>
              </a:ext>
            </a:extLst>
          </p:cNvPr>
          <p:cNvCxnSpPr>
            <a:cxnSpLocks/>
          </p:cNvCxnSpPr>
          <p:nvPr/>
        </p:nvCxnSpPr>
        <p:spPr>
          <a:xfrm>
            <a:off x="2295997" y="5296745"/>
            <a:ext cx="0" cy="984323"/>
          </a:xfrm>
          <a:prstGeom prst="line">
            <a:avLst/>
          </a:prstGeom>
          <a:ln w="19050"/>
        </p:spPr>
        <p:style>
          <a:lnRef idx="1">
            <a:schemeClr val="dk1"/>
          </a:lnRef>
          <a:fillRef idx="0">
            <a:schemeClr val="dk1"/>
          </a:fillRef>
          <a:effectRef idx="0">
            <a:schemeClr val="dk1"/>
          </a:effectRef>
          <a:fontRef idx="minor">
            <a:schemeClr val="tx1"/>
          </a:fontRef>
        </p:style>
      </p:cxnSp>
      <p:cxnSp>
        <p:nvCxnSpPr>
          <p:cNvPr id="32" name="Straight Connector 31">
            <a:extLst>
              <a:ext uri="{FF2B5EF4-FFF2-40B4-BE49-F238E27FC236}">
                <a16:creationId xmlns:a16="http://schemas.microsoft.com/office/drawing/2014/main" id="{59ECA141-997E-5EAE-6C77-9C41560E667E}"/>
              </a:ext>
            </a:extLst>
          </p:cNvPr>
          <p:cNvCxnSpPr>
            <a:cxnSpLocks/>
          </p:cNvCxnSpPr>
          <p:nvPr/>
        </p:nvCxnSpPr>
        <p:spPr>
          <a:xfrm>
            <a:off x="9957461" y="4232409"/>
            <a:ext cx="0" cy="578887"/>
          </a:xfrm>
          <a:prstGeom prst="line">
            <a:avLst/>
          </a:prstGeom>
          <a:ln w="19050"/>
        </p:spPr>
        <p:style>
          <a:lnRef idx="1">
            <a:schemeClr val="dk1"/>
          </a:lnRef>
          <a:fillRef idx="0">
            <a:schemeClr val="dk1"/>
          </a:fillRef>
          <a:effectRef idx="0">
            <a:schemeClr val="dk1"/>
          </a:effectRef>
          <a:fontRef idx="minor">
            <a:schemeClr val="tx1"/>
          </a:fontRef>
        </p:style>
      </p:cxnSp>
      <p:cxnSp>
        <p:nvCxnSpPr>
          <p:cNvPr id="34" name="Straight Connector 33">
            <a:extLst>
              <a:ext uri="{FF2B5EF4-FFF2-40B4-BE49-F238E27FC236}">
                <a16:creationId xmlns:a16="http://schemas.microsoft.com/office/drawing/2014/main" id="{9F5E17E3-E4C4-6956-FD16-DFC81892FCFD}"/>
              </a:ext>
            </a:extLst>
          </p:cNvPr>
          <p:cNvCxnSpPr>
            <a:cxnSpLocks/>
          </p:cNvCxnSpPr>
          <p:nvPr/>
        </p:nvCxnSpPr>
        <p:spPr>
          <a:xfrm>
            <a:off x="10941965" y="4232409"/>
            <a:ext cx="0" cy="578887"/>
          </a:xfrm>
          <a:prstGeom prst="line">
            <a:avLst/>
          </a:prstGeom>
          <a:ln w="19050"/>
        </p:spPr>
        <p:style>
          <a:lnRef idx="1">
            <a:schemeClr val="dk1"/>
          </a:lnRef>
          <a:fillRef idx="0">
            <a:schemeClr val="dk1"/>
          </a:fillRef>
          <a:effectRef idx="0">
            <a:schemeClr val="dk1"/>
          </a:effectRef>
          <a:fontRef idx="minor">
            <a:schemeClr val="tx1"/>
          </a:fontRef>
        </p:style>
      </p:cxnSp>
      <p:cxnSp>
        <p:nvCxnSpPr>
          <p:cNvPr id="37" name="Straight Connector 36">
            <a:extLst>
              <a:ext uri="{FF2B5EF4-FFF2-40B4-BE49-F238E27FC236}">
                <a16:creationId xmlns:a16="http://schemas.microsoft.com/office/drawing/2014/main" id="{F3EE26D0-004A-9CA4-8F32-AC8D28A80F6E}"/>
              </a:ext>
            </a:extLst>
          </p:cNvPr>
          <p:cNvCxnSpPr>
            <a:cxnSpLocks/>
          </p:cNvCxnSpPr>
          <p:nvPr/>
        </p:nvCxnSpPr>
        <p:spPr>
          <a:xfrm>
            <a:off x="4806204" y="5738671"/>
            <a:ext cx="0" cy="547839"/>
          </a:xfrm>
          <a:prstGeom prst="line">
            <a:avLst/>
          </a:prstGeom>
          <a:ln w="19050"/>
        </p:spPr>
        <p:style>
          <a:lnRef idx="1">
            <a:schemeClr val="dk1"/>
          </a:lnRef>
          <a:fillRef idx="0">
            <a:schemeClr val="dk1"/>
          </a:fillRef>
          <a:effectRef idx="0">
            <a:schemeClr val="dk1"/>
          </a:effectRef>
          <a:fontRef idx="minor">
            <a:schemeClr val="tx1"/>
          </a:fontRef>
        </p:style>
      </p:cxnSp>
      <p:cxnSp>
        <p:nvCxnSpPr>
          <p:cNvPr id="40" name="Straight Connector 39">
            <a:extLst>
              <a:ext uri="{FF2B5EF4-FFF2-40B4-BE49-F238E27FC236}">
                <a16:creationId xmlns:a16="http://schemas.microsoft.com/office/drawing/2014/main" id="{25A1236E-BB75-048E-0443-F62C4E2405EA}"/>
              </a:ext>
            </a:extLst>
          </p:cNvPr>
          <p:cNvCxnSpPr>
            <a:cxnSpLocks/>
          </p:cNvCxnSpPr>
          <p:nvPr/>
        </p:nvCxnSpPr>
        <p:spPr>
          <a:xfrm>
            <a:off x="5946156" y="5743522"/>
            <a:ext cx="0" cy="547839"/>
          </a:xfrm>
          <a:prstGeom prst="line">
            <a:avLst/>
          </a:prstGeom>
          <a:ln w="19050"/>
        </p:spPr>
        <p:style>
          <a:lnRef idx="1">
            <a:schemeClr val="dk1"/>
          </a:lnRef>
          <a:fillRef idx="0">
            <a:schemeClr val="dk1"/>
          </a:fillRef>
          <a:effectRef idx="0">
            <a:schemeClr val="dk1"/>
          </a:effectRef>
          <a:fontRef idx="minor">
            <a:schemeClr val="tx1"/>
          </a:fontRef>
        </p:style>
      </p:cxnSp>
      <p:cxnSp>
        <p:nvCxnSpPr>
          <p:cNvPr id="42" name="Straight Connector 41">
            <a:extLst>
              <a:ext uri="{FF2B5EF4-FFF2-40B4-BE49-F238E27FC236}">
                <a16:creationId xmlns:a16="http://schemas.microsoft.com/office/drawing/2014/main" id="{ADEBDE96-02C1-850C-A365-F855710D334D}"/>
              </a:ext>
            </a:extLst>
          </p:cNvPr>
          <p:cNvCxnSpPr>
            <a:cxnSpLocks/>
          </p:cNvCxnSpPr>
          <p:nvPr/>
        </p:nvCxnSpPr>
        <p:spPr>
          <a:xfrm>
            <a:off x="8250439" y="5464959"/>
            <a:ext cx="0" cy="1075068"/>
          </a:xfrm>
          <a:prstGeom prst="line">
            <a:avLst/>
          </a:prstGeom>
          <a:ln w="19050"/>
        </p:spPr>
        <p:style>
          <a:lnRef idx="1">
            <a:schemeClr val="dk1"/>
          </a:lnRef>
          <a:fillRef idx="0">
            <a:schemeClr val="dk1"/>
          </a:fillRef>
          <a:effectRef idx="0">
            <a:schemeClr val="dk1"/>
          </a:effectRef>
          <a:fontRef idx="minor">
            <a:schemeClr val="tx1"/>
          </a:fontRef>
        </p:style>
      </p:cxnSp>
      <p:cxnSp>
        <p:nvCxnSpPr>
          <p:cNvPr id="44" name="Straight Connector 43">
            <a:extLst>
              <a:ext uri="{FF2B5EF4-FFF2-40B4-BE49-F238E27FC236}">
                <a16:creationId xmlns:a16="http://schemas.microsoft.com/office/drawing/2014/main" id="{AE417682-74E6-251C-AABF-1D211959F2D1}"/>
              </a:ext>
            </a:extLst>
          </p:cNvPr>
          <p:cNvCxnSpPr>
            <a:cxnSpLocks/>
          </p:cNvCxnSpPr>
          <p:nvPr/>
        </p:nvCxnSpPr>
        <p:spPr>
          <a:xfrm>
            <a:off x="9158399" y="5464959"/>
            <a:ext cx="0" cy="1075068"/>
          </a:xfrm>
          <a:prstGeom prst="line">
            <a:avLst/>
          </a:prstGeom>
          <a:ln w="19050"/>
        </p:spPr>
        <p:style>
          <a:lnRef idx="1">
            <a:schemeClr val="dk1"/>
          </a:lnRef>
          <a:fillRef idx="0">
            <a:schemeClr val="dk1"/>
          </a:fillRef>
          <a:effectRef idx="0">
            <a:schemeClr val="dk1"/>
          </a:effectRef>
          <a:fontRef idx="minor">
            <a:schemeClr val="tx1"/>
          </a:fontRef>
        </p:style>
      </p:cxnSp>
      <p:cxnSp>
        <p:nvCxnSpPr>
          <p:cNvPr id="54" name="Straight Connector 53">
            <a:extLst>
              <a:ext uri="{FF2B5EF4-FFF2-40B4-BE49-F238E27FC236}">
                <a16:creationId xmlns:a16="http://schemas.microsoft.com/office/drawing/2014/main" id="{4BA3EF59-C7F5-656F-AA05-6E5D188FC710}"/>
              </a:ext>
            </a:extLst>
          </p:cNvPr>
          <p:cNvCxnSpPr>
            <a:cxnSpLocks/>
          </p:cNvCxnSpPr>
          <p:nvPr/>
        </p:nvCxnSpPr>
        <p:spPr>
          <a:xfrm>
            <a:off x="8133584" y="1601027"/>
            <a:ext cx="0" cy="1712696"/>
          </a:xfrm>
          <a:prstGeom prst="line">
            <a:avLst/>
          </a:prstGeom>
          <a:ln w="19050"/>
        </p:spPr>
        <p:style>
          <a:lnRef idx="1">
            <a:schemeClr val="dk1"/>
          </a:lnRef>
          <a:fillRef idx="0">
            <a:schemeClr val="dk1"/>
          </a:fillRef>
          <a:effectRef idx="0">
            <a:schemeClr val="dk1"/>
          </a:effectRef>
          <a:fontRef idx="minor">
            <a:schemeClr val="tx1"/>
          </a:fontRef>
        </p:style>
      </p:cxnSp>
      <p:cxnSp>
        <p:nvCxnSpPr>
          <p:cNvPr id="57" name="Straight Connector 56">
            <a:extLst>
              <a:ext uri="{FF2B5EF4-FFF2-40B4-BE49-F238E27FC236}">
                <a16:creationId xmlns:a16="http://schemas.microsoft.com/office/drawing/2014/main" id="{BB546645-F1D8-75EC-BC5A-37FAF750B8BA}"/>
              </a:ext>
            </a:extLst>
          </p:cNvPr>
          <p:cNvCxnSpPr>
            <a:cxnSpLocks/>
          </p:cNvCxnSpPr>
          <p:nvPr/>
        </p:nvCxnSpPr>
        <p:spPr>
          <a:xfrm>
            <a:off x="9636612" y="1625330"/>
            <a:ext cx="0" cy="1712696"/>
          </a:xfrm>
          <a:prstGeom prst="line">
            <a:avLst/>
          </a:prstGeom>
          <a:ln w="19050"/>
        </p:spPr>
        <p:style>
          <a:lnRef idx="1">
            <a:schemeClr val="dk1"/>
          </a:lnRef>
          <a:fillRef idx="0">
            <a:schemeClr val="dk1"/>
          </a:fillRef>
          <a:effectRef idx="0">
            <a:schemeClr val="dk1"/>
          </a:effectRef>
          <a:fontRef idx="minor">
            <a:schemeClr val="tx1"/>
          </a:fontRef>
        </p:style>
      </p:cxnSp>
      <p:cxnSp>
        <p:nvCxnSpPr>
          <p:cNvPr id="61" name="Straight Connector 60">
            <a:extLst>
              <a:ext uri="{FF2B5EF4-FFF2-40B4-BE49-F238E27FC236}">
                <a16:creationId xmlns:a16="http://schemas.microsoft.com/office/drawing/2014/main" id="{BEBDAB4B-F8DB-53EB-2272-BC5ADB427CA7}"/>
              </a:ext>
            </a:extLst>
          </p:cNvPr>
          <p:cNvCxnSpPr>
            <a:stCxn id="14" idx="2"/>
            <a:endCxn id="27" idx="0"/>
          </p:cNvCxnSpPr>
          <p:nvPr/>
        </p:nvCxnSpPr>
        <p:spPr>
          <a:xfrm flipH="1">
            <a:off x="1713020" y="3239006"/>
            <a:ext cx="2780" cy="1605354"/>
          </a:xfrm>
          <a:prstGeom prst="line">
            <a:avLst/>
          </a:prstGeom>
          <a:ln w="19050"/>
        </p:spPr>
        <p:style>
          <a:lnRef idx="1">
            <a:schemeClr val="dk1"/>
          </a:lnRef>
          <a:fillRef idx="0">
            <a:schemeClr val="dk1"/>
          </a:fillRef>
          <a:effectRef idx="0">
            <a:schemeClr val="dk1"/>
          </a:effectRef>
          <a:fontRef idx="minor">
            <a:schemeClr val="tx1"/>
          </a:fontRef>
        </p:style>
      </p:cxnSp>
      <p:cxnSp>
        <p:nvCxnSpPr>
          <p:cNvPr id="66" name="Straight Connector 65">
            <a:extLst>
              <a:ext uri="{FF2B5EF4-FFF2-40B4-BE49-F238E27FC236}">
                <a16:creationId xmlns:a16="http://schemas.microsoft.com/office/drawing/2014/main" id="{EE95B926-E532-92F8-4A1E-AFEFDC3A4421}"/>
              </a:ext>
            </a:extLst>
          </p:cNvPr>
          <p:cNvCxnSpPr/>
          <p:nvPr/>
        </p:nvCxnSpPr>
        <p:spPr>
          <a:xfrm>
            <a:off x="1603718" y="4659200"/>
            <a:ext cx="218603"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67" name="Straight Connector 66">
            <a:extLst>
              <a:ext uri="{FF2B5EF4-FFF2-40B4-BE49-F238E27FC236}">
                <a16:creationId xmlns:a16="http://schemas.microsoft.com/office/drawing/2014/main" id="{1F42AD8E-989C-7AD1-508B-274B71919AE8}"/>
              </a:ext>
            </a:extLst>
          </p:cNvPr>
          <p:cNvCxnSpPr/>
          <p:nvPr/>
        </p:nvCxnSpPr>
        <p:spPr>
          <a:xfrm>
            <a:off x="1603718" y="4742859"/>
            <a:ext cx="218603"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68" name="Straight Connector 67">
            <a:extLst>
              <a:ext uri="{FF2B5EF4-FFF2-40B4-BE49-F238E27FC236}">
                <a16:creationId xmlns:a16="http://schemas.microsoft.com/office/drawing/2014/main" id="{C0A897F9-1196-6621-F730-3FBF09A06C20}"/>
              </a:ext>
            </a:extLst>
          </p:cNvPr>
          <p:cNvCxnSpPr>
            <a:cxnSpLocks/>
          </p:cNvCxnSpPr>
          <p:nvPr/>
        </p:nvCxnSpPr>
        <p:spPr>
          <a:xfrm flipV="1">
            <a:off x="1715575" y="3243731"/>
            <a:ext cx="169785" cy="172424"/>
          </a:xfrm>
          <a:prstGeom prst="line">
            <a:avLst/>
          </a:prstGeom>
          <a:ln w="19050"/>
        </p:spPr>
        <p:style>
          <a:lnRef idx="1">
            <a:schemeClr val="dk1"/>
          </a:lnRef>
          <a:fillRef idx="0">
            <a:schemeClr val="dk1"/>
          </a:fillRef>
          <a:effectRef idx="0">
            <a:schemeClr val="dk1"/>
          </a:effectRef>
          <a:fontRef idx="minor">
            <a:schemeClr val="tx1"/>
          </a:fontRef>
        </p:style>
      </p:cxnSp>
      <p:cxnSp>
        <p:nvCxnSpPr>
          <p:cNvPr id="71" name="Straight Connector 70">
            <a:extLst>
              <a:ext uri="{FF2B5EF4-FFF2-40B4-BE49-F238E27FC236}">
                <a16:creationId xmlns:a16="http://schemas.microsoft.com/office/drawing/2014/main" id="{8673482F-F5F7-D6A4-92FE-43A59EF4844B}"/>
              </a:ext>
            </a:extLst>
          </p:cNvPr>
          <p:cNvCxnSpPr>
            <a:cxnSpLocks/>
          </p:cNvCxnSpPr>
          <p:nvPr/>
        </p:nvCxnSpPr>
        <p:spPr>
          <a:xfrm>
            <a:off x="1552597" y="3235732"/>
            <a:ext cx="162978" cy="180423"/>
          </a:xfrm>
          <a:prstGeom prst="line">
            <a:avLst/>
          </a:prstGeom>
          <a:ln w="19050"/>
        </p:spPr>
        <p:style>
          <a:lnRef idx="1">
            <a:schemeClr val="dk1"/>
          </a:lnRef>
          <a:fillRef idx="0">
            <a:schemeClr val="dk1"/>
          </a:fillRef>
          <a:effectRef idx="0">
            <a:schemeClr val="dk1"/>
          </a:effectRef>
          <a:fontRef idx="minor">
            <a:schemeClr val="tx1"/>
          </a:fontRef>
        </p:style>
      </p:cxnSp>
      <p:sp>
        <p:nvSpPr>
          <p:cNvPr id="99" name="Oval 98">
            <a:extLst>
              <a:ext uri="{FF2B5EF4-FFF2-40B4-BE49-F238E27FC236}">
                <a16:creationId xmlns:a16="http://schemas.microsoft.com/office/drawing/2014/main" id="{32E40C47-A762-808E-7CE7-88859FA9B33E}"/>
              </a:ext>
            </a:extLst>
          </p:cNvPr>
          <p:cNvSpPr/>
          <p:nvPr/>
        </p:nvSpPr>
        <p:spPr>
          <a:xfrm>
            <a:off x="1638888" y="3412846"/>
            <a:ext cx="148261" cy="148261"/>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cxnSp>
        <p:nvCxnSpPr>
          <p:cNvPr id="101" name="Straight Connector 100">
            <a:extLst>
              <a:ext uri="{FF2B5EF4-FFF2-40B4-BE49-F238E27FC236}">
                <a16:creationId xmlns:a16="http://schemas.microsoft.com/office/drawing/2014/main" id="{287237F6-7769-6FFC-7FFD-D8B85FF4397A}"/>
              </a:ext>
            </a:extLst>
          </p:cNvPr>
          <p:cNvCxnSpPr>
            <a:cxnSpLocks/>
            <a:stCxn id="19" idx="2"/>
          </p:cNvCxnSpPr>
          <p:nvPr/>
        </p:nvCxnSpPr>
        <p:spPr>
          <a:xfrm flipH="1">
            <a:off x="5236070" y="3080411"/>
            <a:ext cx="1" cy="1441441"/>
          </a:xfrm>
          <a:prstGeom prst="line">
            <a:avLst/>
          </a:prstGeom>
          <a:ln w="19050"/>
        </p:spPr>
        <p:style>
          <a:lnRef idx="1">
            <a:schemeClr val="dk1"/>
          </a:lnRef>
          <a:fillRef idx="0">
            <a:schemeClr val="dk1"/>
          </a:fillRef>
          <a:effectRef idx="0">
            <a:schemeClr val="dk1"/>
          </a:effectRef>
          <a:fontRef idx="minor">
            <a:schemeClr val="tx1"/>
          </a:fontRef>
        </p:style>
      </p:cxnSp>
      <p:cxnSp>
        <p:nvCxnSpPr>
          <p:cNvPr id="109" name="Straight Connector 108">
            <a:extLst>
              <a:ext uri="{FF2B5EF4-FFF2-40B4-BE49-F238E27FC236}">
                <a16:creationId xmlns:a16="http://schemas.microsoft.com/office/drawing/2014/main" id="{B943F6D1-C860-68CF-E1D9-EBC201A76316}"/>
              </a:ext>
            </a:extLst>
          </p:cNvPr>
          <p:cNvCxnSpPr>
            <a:cxnSpLocks/>
          </p:cNvCxnSpPr>
          <p:nvPr/>
        </p:nvCxnSpPr>
        <p:spPr>
          <a:xfrm flipH="1">
            <a:off x="3951003" y="4521852"/>
            <a:ext cx="1289875"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14" name="Straight Connector 113">
            <a:extLst>
              <a:ext uri="{FF2B5EF4-FFF2-40B4-BE49-F238E27FC236}">
                <a16:creationId xmlns:a16="http://schemas.microsoft.com/office/drawing/2014/main" id="{E378E7FD-CE8C-3FAC-DA47-324A1F1D95F1}"/>
              </a:ext>
            </a:extLst>
          </p:cNvPr>
          <p:cNvCxnSpPr>
            <a:cxnSpLocks/>
          </p:cNvCxnSpPr>
          <p:nvPr/>
        </p:nvCxnSpPr>
        <p:spPr>
          <a:xfrm>
            <a:off x="3958850" y="4521852"/>
            <a:ext cx="0" cy="1276995"/>
          </a:xfrm>
          <a:prstGeom prst="line">
            <a:avLst/>
          </a:prstGeom>
          <a:ln w="19050"/>
        </p:spPr>
        <p:style>
          <a:lnRef idx="1">
            <a:schemeClr val="dk1"/>
          </a:lnRef>
          <a:fillRef idx="0">
            <a:schemeClr val="dk1"/>
          </a:fillRef>
          <a:effectRef idx="0">
            <a:schemeClr val="dk1"/>
          </a:effectRef>
          <a:fontRef idx="minor">
            <a:schemeClr val="tx1"/>
          </a:fontRef>
        </p:style>
      </p:cxnSp>
      <p:cxnSp>
        <p:nvCxnSpPr>
          <p:cNvPr id="118" name="Straight Connector 117">
            <a:extLst>
              <a:ext uri="{FF2B5EF4-FFF2-40B4-BE49-F238E27FC236}">
                <a16:creationId xmlns:a16="http://schemas.microsoft.com/office/drawing/2014/main" id="{8D94400B-A77A-E2A6-2F22-55E70E688DA8}"/>
              </a:ext>
            </a:extLst>
          </p:cNvPr>
          <p:cNvCxnSpPr>
            <a:cxnSpLocks/>
          </p:cNvCxnSpPr>
          <p:nvPr/>
        </p:nvCxnSpPr>
        <p:spPr>
          <a:xfrm flipH="1">
            <a:off x="3227997" y="5798847"/>
            <a:ext cx="730853"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35" name="Straight Connector 134">
            <a:extLst>
              <a:ext uri="{FF2B5EF4-FFF2-40B4-BE49-F238E27FC236}">
                <a16:creationId xmlns:a16="http://schemas.microsoft.com/office/drawing/2014/main" id="{4D2A0757-B2EC-7331-A7F3-4BE249DF856A}"/>
              </a:ext>
            </a:extLst>
          </p:cNvPr>
          <p:cNvCxnSpPr/>
          <p:nvPr/>
        </p:nvCxnSpPr>
        <p:spPr>
          <a:xfrm>
            <a:off x="5126768" y="3139001"/>
            <a:ext cx="218603"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36" name="Straight Connector 135">
            <a:extLst>
              <a:ext uri="{FF2B5EF4-FFF2-40B4-BE49-F238E27FC236}">
                <a16:creationId xmlns:a16="http://schemas.microsoft.com/office/drawing/2014/main" id="{D798BDD9-FFBD-0D97-46A1-CA7907841B99}"/>
              </a:ext>
            </a:extLst>
          </p:cNvPr>
          <p:cNvCxnSpPr/>
          <p:nvPr/>
        </p:nvCxnSpPr>
        <p:spPr>
          <a:xfrm>
            <a:off x="5126768" y="3222660"/>
            <a:ext cx="218603"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37" name="Straight Connector 136">
            <a:extLst>
              <a:ext uri="{FF2B5EF4-FFF2-40B4-BE49-F238E27FC236}">
                <a16:creationId xmlns:a16="http://schemas.microsoft.com/office/drawing/2014/main" id="{0AF38B4B-EB3D-5824-2D8E-71C51FEA480D}"/>
              </a:ext>
            </a:extLst>
          </p:cNvPr>
          <p:cNvCxnSpPr>
            <a:cxnSpLocks/>
          </p:cNvCxnSpPr>
          <p:nvPr/>
        </p:nvCxnSpPr>
        <p:spPr>
          <a:xfrm rot="16200000">
            <a:off x="3157987" y="5803734"/>
            <a:ext cx="218603"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38" name="Straight Connector 137">
            <a:extLst>
              <a:ext uri="{FF2B5EF4-FFF2-40B4-BE49-F238E27FC236}">
                <a16:creationId xmlns:a16="http://schemas.microsoft.com/office/drawing/2014/main" id="{4888963B-B13E-8E94-6599-B41CBA3AE362}"/>
              </a:ext>
            </a:extLst>
          </p:cNvPr>
          <p:cNvCxnSpPr>
            <a:cxnSpLocks/>
          </p:cNvCxnSpPr>
          <p:nvPr/>
        </p:nvCxnSpPr>
        <p:spPr>
          <a:xfrm rot="16200000">
            <a:off x="3250553" y="5801861"/>
            <a:ext cx="218603"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41" name="Straight Connector 140">
            <a:extLst>
              <a:ext uri="{FF2B5EF4-FFF2-40B4-BE49-F238E27FC236}">
                <a16:creationId xmlns:a16="http://schemas.microsoft.com/office/drawing/2014/main" id="{72BBE855-9A21-1AC8-C7D0-115C7BFBB5D0}"/>
              </a:ext>
            </a:extLst>
          </p:cNvPr>
          <p:cNvCxnSpPr>
            <a:cxnSpLocks/>
            <a:stCxn id="30" idx="2"/>
          </p:cNvCxnSpPr>
          <p:nvPr/>
        </p:nvCxnSpPr>
        <p:spPr>
          <a:xfrm>
            <a:off x="10701816" y="4829584"/>
            <a:ext cx="0" cy="969262"/>
          </a:xfrm>
          <a:prstGeom prst="line">
            <a:avLst/>
          </a:prstGeom>
          <a:ln w="19050"/>
        </p:spPr>
        <p:style>
          <a:lnRef idx="1">
            <a:schemeClr val="dk1"/>
          </a:lnRef>
          <a:fillRef idx="0">
            <a:schemeClr val="dk1"/>
          </a:fillRef>
          <a:effectRef idx="0">
            <a:schemeClr val="dk1"/>
          </a:effectRef>
          <a:fontRef idx="minor">
            <a:schemeClr val="tx1"/>
          </a:fontRef>
        </p:style>
      </p:cxnSp>
      <p:cxnSp>
        <p:nvCxnSpPr>
          <p:cNvPr id="142" name="Straight Connector 141">
            <a:extLst>
              <a:ext uri="{FF2B5EF4-FFF2-40B4-BE49-F238E27FC236}">
                <a16:creationId xmlns:a16="http://schemas.microsoft.com/office/drawing/2014/main" id="{8C96103A-4D30-97EE-D2E5-4B73795D4E3B}"/>
              </a:ext>
            </a:extLst>
          </p:cNvPr>
          <p:cNvCxnSpPr>
            <a:cxnSpLocks/>
          </p:cNvCxnSpPr>
          <p:nvPr/>
        </p:nvCxnSpPr>
        <p:spPr>
          <a:xfrm>
            <a:off x="10592514" y="4911761"/>
            <a:ext cx="218603"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43" name="Straight Connector 142">
            <a:extLst>
              <a:ext uri="{FF2B5EF4-FFF2-40B4-BE49-F238E27FC236}">
                <a16:creationId xmlns:a16="http://schemas.microsoft.com/office/drawing/2014/main" id="{A58FFADF-E997-F9BF-5CFA-FD6A78C0566B}"/>
              </a:ext>
            </a:extLst>
          </p:cNvPr>
          <p:cNvCxnSpPr>
            <a:cxnSpLocks/>
          </p:cNvCxnSpPr>
          <p:nvPr/>
        </p:nvCxnSpPr>
        <p:spPr>
          <a:xfrm>
            <a:off x="10592514" y="4995420"/>
            <a:ext cx="218603"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44" name="Straight Connector 143">
            <a:extLst>
              <a:ext uri="{FF2B5EF4-FFF2-40B4-BE49-F238E27FC236}">
                <a16:creationId xmlns:a16="http://schemas.microsoft.com/office/drawing/2014/main" id="{ED10A89E-8456-525D-295B-B8F9066EFD7D}"/>
              </a:ext>
            </a:extLst>
          </p:cNvPr>
          <p:cNvCxnSpPr>
            <a:cxnSpLocks/>
          </p:cNvCxnSpPr>
          <p:nvPr/>
        </p:nvCxnSpPr>
        <p:spPr>
          <a:xfrm flipV="1">
            <a:off x="10035908" y="5788906"/>
            <a:ext cx="169785" cy="172424"/>
          </a:xfrm>
          <a:prstGeom prst="line">
            <a:avLst/>
          </a:prstGeom>
          <a:ln w="19050"/>
        </p:spPr>
        <p:style>
          <a:lnRef idx="1">
            <a:schemeClr val="dk1"/>
          </a:lnRef>
          <a:fillRef idx="0">
            <a:schemeClr val="dk1"/>
          </a:fillRef>
          <a:effectRef idx="0">
            <a:schemeClr val="dk1"/>
          </a:effectRef>
          <a:fontRef idx="minor">
            <a:schemeClr val="tx1"/>
          </a:fontRef>
        </p:style>
      </p:cxnSp>
      <p:cxnSp>
        <p:nvCxnSpPr>
          <p:cNvPr id="145" name="Straight Connector 144">
            <a:extLst>
              <a:ext uri="{FF2B5EF4-FFF2-40B4-BE49-F238E27FC236}">
                <a16:creationId xmlns:a16="http://schemas.microsoft.com/office/drawing/2014/main" id="{2ACC0F00-D79E-8B63-911E-066D6573EA25}"/>
              </a:ext>
            </a:extLst>
          </p:cNvPr>
          <p:cNvCxnSpPr>
            <a:cxnSpLocks/>
          </p:cNvCxnSpPr>
          <p:nvPr/>
        </p:nvCxnSpPr>
        <p:spPr>
          <a:xfrm>
            <a:off x="10041643" y="5619840"/>
            <a:ext cx="162978" cy="180423"/>
          </a:xfrm>
          <a:prstGeom prst="line">
            <a:avLst/>
          </a:prstGeom>
          <a:ln w="19050"/>
        </p:spPr>
        <p:style>
          <a:lnRef idx="1">
            <a:schemeClr val="dk1"/>
          </a:lnRef>
          <a:fillRef idx="0">
            <a:schemeClr val="dk1"/>
          </a:fillRef>
          <a:effectRef idx="0">
            <a:schemeClr val="dk1"/>
          </a:effectRef>
          <a:fontRef idx="minor">
            <a:schemeClr val="tx1"/>
          </a:fontRef>
        </p:style>
      </p:cxnSp>
      <p:sp>
        <p:nvSpPr>
          <p:cNvPr id="146" name="Oval 145">
            <a:extLst>
              <a:ext uri="{FF2B5EF4-FFF2-40B4-BE49-F238E27FC236}">
                <a16:creationId xmlns:a16="http://schemas.microsoft.com/office/drawing/2014/main" id="{4ACD9E80-E792-97D1-FA53-28F178AC70CD}"/>
              </a:ext>
            </a:extLst>
          </p:cNvPr>
          <p:cNvSpPr/>
          <p:nvPr/>
        </p:nvSpPr>
        <p:spPr>
          <a:xfrm>
            <a:off x="10211720" y="5724715"/>
            <a:ext cx="148261" cy="148261"/>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cxnSp>
        <p:nvCxnSpPr>
          <p:cNvPr id="174" name="Straight Connector 173">
            <a:extLst>
              <a:ext uri="{FF2B5EF4-FFF2-40B4-BE49-F238E27FC236}">
                <a16:creationId xmlns:a16="http://schemas.microsoft.com/office/drawing/2014/main" id="{F209A87F-A2F9-AC44-4D38-F2A6C4A3E216}"/>
              </a:ext>
            </a:extLst>
          </p:cNvPr>
          <p:cNvCxnSpPr>
            <a:cxnSpLocks/>
            <a:stCxn id="98" idx="1"/>
            <a:endCxn id="19" idx="3"/>
          </p:cNvCxnSpPr>
          <p:nvPr/>
        </p:nvCxnSpPr>
        <p:spPr>
          <a:xfrm flipH="1" flipV="1">
            <a:off x="6567503" y="2390358"/>
            <a:ext cx="1251562" cy="92341"/>
          </a:xfrm>
          <a:prstGeom prst="line">
            <a:avLst/>
          </a:prstGeom>
          <a:ln w="19050"/>
        </p:spPr>
        <p:style>
          <a:lnRef idx="1">
            <a:schemeClr val="dk1"/>
          </a:lnRef>
          <a:fillRef idx="0">
            <a:schemeClr val="dk1"/>
          </a:fillRef>
          <a:effectRef idx="0">
            <a:schemeClr val="dk1"/>
          </a:effectRef>
          <a:fontRef idx="minor">
            <a:schemeClr val="tx1"/>
          </a:fontRef>
        </p:style>
      </p:cxnSp>
      <p:cxnSp>
        <p:nvCxnSpPr>
          <p:cNvPr id="177" name="Straight Connector 176">
            <a:extLst>
              <a:ext uri="{FF2B5EF4-FFF2-40B4-BE49-F238E27FC236}">
                <a16:creationId xmlns:a16="http://schemas.microsoft.com/office/drawing/2014/main" id="{A99B845E-A1E5-7DA1-8D85-79628E920D1F}"/>
              </a:ext>
            </a:extLst>
          </p:cNvPr>
          <p:cNvCxnSpPr>
            <a:cxnSpLocks/>
          </p:cNvCxnSpPr>
          <p:nvPr/>
        </p:nvCxnSpPr>
        <p:spPr>
          <a:xfrm flipV="1">
            <a:off x="7631683" y="2231497"/>
            <a:ext cx="169785" cy="172424"/>
          </a:xfrm>
          <a:prstGeom prst="line">
            <a:avLst/>
          </a:prstGeom>
          <a:ln w="19050"/>
        </p:spPr>
        <p:style>
          <a:lnRef idx="1">
            <a:schemeClr val="dk1"/>
          </a:lnRef>
          <a:fillRef idx="0">
            <a:schemeClr val="dk1"/>
          </a:fillRef>
          <a:effectRef idx="0">
            <a:schemeClr val="dk1"/>
          </a:effectRef>
          <a:fontRef idx="minor">
            <a:schemeClr val="tx1"/>
          </a:fontRef>
        </p:style>
      </p:cxnSp>
      <p:cxnSp>
        <p:nvCxnSpPr>
          <p:cNvPr id="178" name="Straight Connector 177">
            <a:extLst>
              <a:ext uri="{FF2B5EF4-FFF2-40B4-BE49-F238E27FC236}">
                <a16:creationId xmlns:a16="http://schemas.microsoft.com/office/drawing/2014/main" id="{80A3D4CB-F0CE-6170-EADE-3A20774C21A5}"/>
              </a:ext>
            </a:extLst>
          </p:cNvPr>
          <p:cNvCxnSpPr>
            <a:cxnSpLocks/>
          </p:cNvCxnSpPr>
          <p:nvPr/>
        </p:nvCxnSpPr>
        <p:spPr>
          <a:xfrm>
            <a:off x="7631005" y="2394209"/>
            <a:ext cx="162978" cy="180423"/>
          </a:xfrm>
          <a:prstGeom prst="line">
            <a:avLst/>
          </a:prstGeom>
          <a:ln w="19050"/>
        </p:spPr>
        <p:style>
          <a:lnRef idx="1">
            <a:schemeClr val="dk1"/>
          </a:lnRef>
          <a:fillRef idx="0">
            <a:schemeClr val="dk1"/>
          </a:fillRef>
          <a:effectRef idx="0">
            <a:schemeClr val="dk1"/>
          </a:effectRef>
          <a:fontRef idx="minor">
            <a:schemeClr val="tx1"/>
          </a:fontRef>
        </p:style>
      </p:cxnSp>
      <p:sp>
        <p:nvSpPr>
          <p:cNvPr id="179" name="Oval 178">
            <a:extLst>
              <a:ext uri="{FF2B5EF4-FFF2-40B4-BE49-F238E27FC236}">
                <a16:creationId xmlns:a16="http://schemas.microsoft.com/office/drawing/2014/main" id="{DEEA9B74-7729-C6C7-8E76-F20A53AE32A3}"/>
              </a:ext>
            </a:extLst>
          </p:cNvPr>
          <p:cNvSpPr/>
          <p:nvPr/>
        </p:nvSpPr>
        <p:spPr>
          <a:xfrm>
            <a:off x="7494919" y="2323190"/>
            <a:ext cx="148261" cy="148261"/>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cxnSp>
        <p:nvCxnSpPr>
          <p:cNvPr id="180" name="Straight Connector 179">
            <a:extLst>
              <a:ext uri="{FF2B5EF4-FFF2-40B4-BE49-F238E27FC236}">
                <a16:creationId xmlns:a16="http://schemas.microsoft.com/office/drawing/2014/main" id="{D57B561C-FED2-CB84-52A0-057795AC5B07}"/>
              </a:ext>
            </a:extLst>
          </p:cNvPr>
          <p:cNvCxnSpPr>
            <a:cxnSpLocks/>
          </p:cNvCxnSpPr>
          <p:nvPr/>
        </p:nvCxnSpPr>
        <p:spPr>
          <a:xfrm rot="16200000">
            <a:off x="6535408" y="2397321"/>
            <a:ext cx="218603"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81" name="Straight Connector 180">
            <a:extLst>
              <a:ext uri="{FF2B5EF4-FFF2-40B4-BE49-F238E27FC236}">
                <a16:creationId xmlns:a16="http://schemas.microsoft.com/office/drawing/2014/main" id="{FEB0F36F-C1A0-FC68-C1DA-5C4FBCF9A1B0}"/>
              </a:ext>
            </a:extLst>
          </p:cNvPr>
          <p:cNvCxnSpPr>
            <a:cxnSpLocks/>
          </p:cNvCxnSpPr>
          <p:nvPr/>
        </p:nvCxnSpPr>
        <p:spPr>
          <a:xfrm rot="16200000">
            <a:off x="6627974" y="2395448"/>
            <a:ext cx="218603"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82" name="Straight Connector 181">
            <a:extLst>
              <a:ext uri="{FF2B5EF4-FFF2-40B4-BE49-F238E27FC236}">
                <a16:creationId xmlns:a16="http://schemas.microsoft.com/office/drawing/2014/main" id="{B4268378-B8CC-75DB-FED2-DCAF496A49CD}"/>
              </a:ext>
            </a:extLst>
          </p:cNvPr>
          <p:cNvCxnSpPr>
            <a:cxnSpLocks/>
            <a:stCxn id="51" idx="1"/>
            <a:endCxn id="49" idx="3"/>
          </p:cNvCxnSpPr>
          <p:nvPr/>
        </p:nvCxnSpPr>
        <p:spPr>
          <a:xfrm flipH="1">
            <a:off x="6737878" y="5776300"/>
            <a:ext cx="1173394" cy="8108"/>
          </a:xfrm>
          <a:prstGeom prst="line">
            <a:avLst/>
          </a:prstGeom>
          <a:ln w="19050"/>
        </p:spPr>
        <p:style>
          <a:lnRef idx="1">
            <a:schemeClr val="dk1"/>
          </a:lnRef>
          <a:fillRef idx="0">
            <a:schemeClr val="dk1"/>
          </a:fillRef>
          <a:effectRef idx="0">
            <a:schemeClr val="dk1"/>
          </a:effectRef>
          <a:fontRef idx="minor">
            <a:schemeClr val="tx1"/>
          </a:fontRef>
        </p:style>
      </p:cxnSp>
      <p:cxnSp>
        <p:nvCxnSpPr>
          <p:cNvPr id="185" name="Straight Connector 184">
            <a:extLst>
              <a:ext uri="{FF2B5EF4-FFF2-40B4-BE49-F238E27FC236}">
                <a16:creationId xmlns:a16="http://schemas.microsoft.com/office/drawing/2014/main" id="{ACA25B87-F565-7D66-196E-CEE272E42FD5}"/>
              </a:ext>
            </a:extLst>
          </p:cNvPr>
          <p:cNvCxnSpPr>
            <a:cxnSpLocks/>
          </p:cNvCxnSpPr>
          <p:nvPr/>
        </p:nvCxnSpPr>
        <p:spPr>
          <a:xfrm flipV="1">
            <a:off x="7738253" y="5613588"/>
            <a:ext cx="169785" cy="172424"/>
          </a:xfrm>
          <a:prstGeom prst="line">
            <a:avLst/>
          </a:prstGeom>
          <a:ln w="19050"/>
        </p:spPr>
        <p:style>
          <a:lnRef idx="1">
            <a:schemeClr val="dk1"/>
          </a:lnRef>
          <a:fillRef idx="0">
            <a:schemeClr val="dk1"/>
          </a:fillRef>
          <a:effectRef idx="0">
            <a:schemeClr val="dk1"/>
          </a:effectRef>
          <a:fontRef idx="minor">
            <a:schemeClr val="tx1"/>
          </a:fontRef>
        </p:style>
      </p:cxnSp>
      <p:cxnSp>
        <p:nvCxnSpPr>
          <p:cNvPr id="186" name="Straight Connector 185">
            <a:extLst>
              <a:ext uri="{FF2B5EF4-FFF2-40B4-BE49-F238E27FC236}">
                <a16:creationId xmlns:a16="http://schemas.microsoft.com/office/drawing/2014/main" id="{DA51FDEB-BBAD-568E-52FF-AE52041B5AB3}"/>
              </a:ext>
            </a:extLst>
          </p:cNvPr>
          <p:cNvCxnSpPr>
            <a:cxnSpLocks/>
          </p:cNvCxnSpPr>
          <p:nvPr/>
        </p:nvCxnSpPr>
        <p:spPr>
          <a:xfrm>
            <a:off x="7737575" y="5776300"/>
            <a:ext cx="162978" cy="180423"/>
          </a:xfrm>
          <a:prstGeom prst="line">
            <a:avLst/>
          </a:prstGeom>
          <a:ln w="19050"/>
        </p:spPr>
        <p:style>
          <a:lnRef idx="1">
            <a:schemeClr val="dk1"/>
          </a:lnRef>
          <a:fillRef idx="0">
            <a:schemeClr val="dk1"/>
          </a:fillRef>
          <a:effectRef idx="0">
            <a:schemeClr val="dk1"/>
          </a:effectRef>
          <a:fontRef idx="minor">
            <a:schemeClr val="tx1"/>
          </a:fontRef>
        </p:style>
      </p:cxnSp>
      <p:sp>
        <p:nvSpPr>
          <p:cNvPr id="187" name="Oval 186">
            <a:extLst>
              <a:ext uri="{FF2B5EF4-FFF2-40B4-BE49-F238E27FC236}">
                <a16:creationId xmlns:a16="http://schemas.microsoft.com/office/drawing/2014/main" id="{CA3AF2B9-332F-0C35-2AF4-579E270097B0}"/>
              </a:ext>
            </a:extLst>
          </p:cNvPr>
          <p:cNvSpPr/>
          <p:nvPr/>
        </p:nvSpPr>
        <p:spPr>
          <a:xfrm>
            <a:off x="7601489" y="5705281"/>
            <a:ext cx="148261" cy="148261"/>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cxnSp>
        <p:nvCxnSpPr>
          <p:cNvPr id="188" name="Straight Connector 187">
            <a:extLst>
              <a:ext uri="{FF2B5EF4-FFF2-40B4-BE49-F238E27FC236}">
                <a16:creationId xmlns:a16="http://schemas.microsoft.com/office/drawing/2014/main" id="{AADB0DF0-B039-79DA-0FC6-2C3C078F3253}"/>
              </a:ext>
            </a:extLst>
          </p:cNvPr>
          <p:cNvCxnSpPr>
            <a:cxnSpLocks/>
          </p:cNvCxnSpPr>
          <p:nvPr/>
        </p:nvCxnSpPr>
        <p:spPr>
          <a:xfrm flipV="1">
            <a:off x="6739156" y="5771070"/>
            <a:ext cx="169785" cy="172424"/>
          </a:xfrm>
          <a:prstGeom prst="line">
            <a:avLst/>
          </a:prstGeom>
          <a:ln w="19050"/>
        </p:spPr>
        <p:style>
          <a:lnRef idx="1">
            <a:schemeClr val="dk1"/>
          </a:lnRef>
          <a:fillRef idx="0">
            <a:schemeClr val="dk1"/>
          </a:fillRef>
          <a:effectRef idx="0">
            <a:schemeClr val="dk1"/>
          </a:effectRef>
          <a:fontRef idx="minor">
            <a:schemeClr val="tx1"/>
          </a:fontRef>
        </p:style>
      </p:cxnSp>
      <p:cxnSp>
        <p:nvCxnSpPr>
          <p:cNvPr id="189" name="Straight Connector 188">
            <a:extLst>
              <a:ext uri="{FF2B5EF4-FFF2-40B4-BE49-F238E27FC236}">
                <a16:creationId xmlns:a16="http://schemas.microsoft.com/office/drawing/2014/main" id="{BFEF72AE-913B-984D-0C38-08EEBCE0708C}"/>
              </a:ext>
            </a:extLst>
          </p:cNvPr>
          <p:cNvCxnSpPr>
            <a:cxnSpLocks/>
          </p:cNvCxnSpPr>
          <p:nvPr/>
        </p:nvCxnSpPr>
        <p:spPr>
          <a:xfrm>
            <a:off x="6743763" y="5603983"/>
            <a:ext cx="162978" cy="180423"/>
          </a:xfrm>
          <a:prstGeom prst="line">
            <a:avLst/>
          </a:prstGeom>
          <a:ln w="19050"/>
        </p:spPr>
        <p:style>
          <a:lnRef idx="1">
            <a:schemeClr val="dk1"/>
          </a:lnRef>
          <a:fillRef idx="0">
            <a:schemeClr val="dk1"/>
          </a:fillRef>
          <a:effectRef idx="0">
            <a:schemeClr val="dk1"/>
          </a:effectRef>
          <a:fontRef idx="minor">
            <a:schemeClr val="tx1"/>
          </a:fontRef>
        </p:style>
      </p:cxnSp>
      <p:sp>
        <p:nvSpPr>
          <p:cNvPr id="190" name="Oval 189">
            <a:extLst>
              <a:ext uri="{FF2B5EF4-FFF2-40B4-BE49-F238E27FC236}">
                <a16:creationId xmlns:a16="http://schemas.microsoft.com/office/drawing/2014/main" id="{E8284A36-9558-237D-7E94-7E9ABEA0A31D}"/>
              </a:ext>
            </a:extLst>
          </p:cNvPr>
          <p:cNvSpPr/>
          <p:nvPr/>
        </p:nvSpPr>
        <p:spPr>
          <a:xfrm>
            <a:off x="6906452" y="5705281"/>
            <a:ext cx="148261" cy="148261"/>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cxnSp>
        <p:nvCxnSpPr>
          <p:cNvPr id="191" name="Straight Connector 190">
            <a:extLst>
              <a:ext uri="{FF2B5EF4-FFF2-40B4-BE49-F238E27FC236}">
                <a16:creationId xmlns:a16="http://schemas.microsoft.com/office/drawing/2014/main" id="{CEC84D60-427F-0B0D-765B-5FC85984D2C4}"/>
              </a:ext>
            </a:extLst>
          </p:cNvPr>
          <p:cNvCxnSpPr>
            <a:cxnSpLocks/>
          </p:cNvCxnSpPr>
          <p:nvPr/>
        </p:nvCxnSpPr>
        <p:spPr>
          <a:xfrm flipH="1">
            <a:off x="6751100" y="5417124"/>
            <a:ext cx="518824" cy="4054"/>
          </a:xfrm>
          <a:prstGeom prst="line">
            <a:avLst/>
          </a:prstGeom>
          <a:ln w="19050"/>
        </p:spPr>
        <p:style>
          <a:lnRef idx="1">
            <a:schemeClr val="dk1"/>
          </a:lnRef>
          <a:fillRef idx="0">
            <a:schemeClr val="dk1"/>
          </a:fillRef>
          <a:effectRef idx="0">
            <a:schemeClr val="dk1"/>
          </a:effectRef>
          <a:fontRef idx="minor">
            <a:schemeClr val="tx1"/>
          </a:fontRef>
        </p:style>
      </p:cxnSp>
      <p:cxnSp>
        <p:nvCxnSpPr>
          <p:cNvPr id="193" name="Straight Connector 192">
            <a:extLst>
              <a:ext uri="{FF2B5EF4-FFF2-40B4-BE49-F238E27FC236}">
                <a16:creationId xmlns:a16="http://schemas.microsoft.com/office/drawing/2014/main" id="{586B9E5E-6A8E-9778-935B-FECFAB2F304E}"/>
              </a:ext>
            </a:extLst>
          </p:cNvPr>
          <p:cNvCxnSpPr>
            <a:cxnSpLocks/>
          </p:cNvCxnSpPr>
          <p:nvPr/>
        </p:nvCxnSpPr>
        <p:spPr>
          <a:xfrm flipH="1" flipV="1">
            <a:off x="7265498" y="4011790"/>
            <a:ext cx="7971" cy="1411510"/>
          </a:xfrm>
          <a:prstGeom prst="line">
            <a:avLst/>
          </a:prstGeom>
          <a:ln w="19050"/>
        </p:spPr>
        <p:style>
          <a:lnRef idx="1">
            <a:schemeClr val="dk1"/>
          </a:lnRef>
          <a:fillRef idx="0">
            <a:schemeClr val="dk1"/>
          </a:fillRef>
          <a:effectRef idx="0">
            <a:schemeClr val="dk1"/>
          </a:effectRef>
          <a:fontRef idx="minor">
            <a:schemeClr val="tx1"/>
          </a:fontRef>
        </p:style>
      </p:cxnSp>
      <p:cxnSp>
        <p:nvCxnSpPr>
          <p:cNvPr id="197" name="Straight Connector 196">
            <a:extLst>
              <a:ext uri="{FF2B5EF4-FFF2-40B4-BE49-F238E27FC236}">
                <a16:creationId xmlns:a16="http://schemas.microsoft.com/office/drawing/2014/main" id="{729A97A5-2685-73C8-6B60-3952B86EF2D2}"/>
              </a:ext>
            </a:extLst>
          </p:cNvPr>
          <p:cNvCxnSpPr>
            <a:cxnSpLocks/>
            <a:endCxn id="47" idx="2"/>
          </p:cNvCxnSpPr>
          <p:nvPr/>
        </p:nvCxnSpPr>
        <p:spPr>
          <a:xfrm flipV="1">
            <a:off x="9123115" y="3338026"/>
            <a:ext cx="14852" cy="687479"/>
          </a:xfrm>
          <a:prstGeom prst="line">
            <a:avLst/>
          </a:prstGeom>
          <a:ln w="19050"/>
        </p:spPr>
        <p:style>
          <a:lnRef idx="1">
            <a:schemeClr val="dk1"/>
          </a:lnRef>
          <a:fillRef idx="0">
            <a:schemeClr val="dk1"/>
          </a:fillRef>
          <a:effectRef idx="0">
            <a:schemeClr val="dk1"/>
          </a:effectRef>
          <a:fontRef idx="minor">
            <a:schemeClr val="tx1"/>
          </a:fontRef>
        </p:style>
      </p:cxnSp>
      <p:cxnSp>
        <p:nvCxnSpPr>
          <p:cNvPr id="200" name="Straight Connector 199">
            <a:extLst>
              <a:ext uri="{FF2B5EF4-FFF2-40B4-BE49-F238E27FC236}">
                <a16:creationId xmlns:a16="http://schemas.microsoft.com/office/drawing/2014/main" id="{863883E5-53B7-CFDF-7CF6-CBE8586BF8E8}"/>
              </a:ext>
            </a:extLst>
          </p:cNvPr>
          <p:cNvCxnSpPr>
            <a:cxnSpLocks/>
          </p:cNvCxnSpPr>
          <p:nvPr/>
        </p:nvCxnSpPr>
        <p:spPr>
          <a:xfrm>
            <a:off x="7265498" y="4011790"/>
            <a:ext cx="1867705" cy="13715"/>
          </a:xfrm>
          <a:prstGeom prst="line">
            <a:avLst/>
          </a:prstGeom>
          <a:ln w="19050"/>
        </p:spPr>
        <p:style>
          <a:lnRef idx="1">
            <a:schemeClr val="dk1"/>
          </a:lnRef>
          <a:fillRef idx="0">
            <a:schemeClr val="dk1"/>
          </a:fillRef>
          <a:effectRef idx="0">
            <a:schemeClr val="dk1"/>
          </a:effectRef>
          <a:fontRef idx="minor">
            <a:schemeClr val="tx1"/>
          </a:fontRef>
        </p:style>
      </p:cxnSp>
      <p:cxnSp>
        <p:nvCxnSpPr>
          <p:cNvPr id="209" name="Straight Connector 208">
            <a:extLst>
              <a:ext uri="{FF2B5EF4-FFF2-40B4-BE49-F238E27FC236}">
                <a16:creationId xmlns:a16="http://schemas.microsoft.com/office/drawing/2014/main" id="{98380163-866D-502B-58B3-18626C38DA94}"/>
              </a:ext>
            </a:extLst>
          </p:cNvPr>
          <p:cNvCxnSpPr/>
          <p:nvPr/>
        </p:nvCxnSpPr>
        <p:spPr>
          <a:xfrm>
            <a:off x="9021239" y="3403413"/>
            <a:ext cx="218603"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10" name="Straight Connector 209">
            <a:extLst>
              <a:ext uri="{FF2B5EF4-FFF2-40B4-BE49-F238E27FC236}">
                <a16:creationId xmlns:a16="http://schemas.microsoft.com/office/drawing/2014/main" id="{A2BAD8BA-F983-D5ED-EFC1-3BF88E197E5E}"/>
              </a:ext>
            </a:extLst>
          </p:cNvPr>
          <p:cNvCxnSpPr/>
          <p:nvPr/>
        </p:nvCxnSpPr>
        <p:spPr>
          <a:xfrm>
            <a:off x="9021239" y="3487072"/>
            <a:ext cx="218603"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11" name="Straight Connector 210">
            <a:extLst>
              <a:ext uri="{FF2B5EF4-FFF2-40B4-BE49-F238E27FC236}">
                <a16:creationId xmlns:a16="http://schemas.microsoft.com/office/drawing/2014/main" id="{E8C1C5A9-D7B7-196C-7D74-04A50E0AB175}"/>
              </a:ext>
            </a:extLst>
          </p:cNvPr>
          <p:cNvCxnSpPr>
            <a:cxnSpLocks/>
          </p:cNvCxnSpPr>
          <p:nvPr/>
        </p:nvCxnSpPr>
        <p:spPr>
          <a:xfrm flipV="1">
            <a:off x="6737275" y="5420468"/>
            <a:ext cx="172018" cy="118794"/>
          </a:xfrm>
          <a:prstGeom prst="line">
            <a:avLst/>
          </a:prstGeom>
          <a:ln w="19050"/>
        </p:spPr>
        <p:style>
          <a:lnRef idx="1">
            <a:schemeClr val="dk1"/>
          </a:lnRef>
          <a:fillRef idx="0">
            <a:schemeClr val="dk1"/>
          </a:fillRef>
          <a:effectRef idx="0">
            <a:schemeClr val="dk1"/>
          </a:effectRef>
          <a:fontRef idx="minor">
            <a:schemeClr val="tx1"/>
          </a:fontRef>
        </p:style>
      </p:cxnSp>
      <p:cxnSp>
        <p:nvCxnSpPr>
          <p:cNvPr id="212" name="Straight Connector 211">
            <a:extLst>
              <a:ext uri="{FF2B5EF4-FFF2-40B4-BE49-F238E27FC236}">
                <a16:creationId xmlns:a16="http://schemas.microsoft.com/office/drawing/2014/main" id="{451F17B3-6414-29AA-05CE-3A3C278C1414}"/>
              </a:ext>
            </a:extLst>
          </p:cNvPr>
          <p:cNvCxnSpPr>
            <a:cxnSpLocks/>
          </p:cNvCxnSpPr>
          <p:nvPr/>
        </p:nvCxnSpPr>
        <p:spPr>
          <a:xfrm>
            <a:off x="6737275" y="5310472"/>
            <a:ext cx="169818" cy="123332"/>
          </a:xfrm>
          <a:prstGeom prst="line">
            <a:avLst/>
          </a:prstGeom>
          <a:ln w="19050"/>
        </p:spPr>
        <p:style>
          <a:lnRef idx="1">
            <a:schemeClr val="dk1"/>
          </a:lnRef>
          <a:fillRef idx="0">
            <a:schemeClr val="dk1"/>
          </a:fillRef>
          <a:effectRef idx="0">
            <a:schemeClr val="dk1"/>
          </a:effectRef>
          <a:fontRef idx="minor">
            <a:schemeClr val="tx1"/>
          </a:fontRef>
        </p:style>
      </p:cxnSp>
      <p:sp>
        <p:nvSpPr>
          <p:cNvPr id="213" name="Oval 212">
            <a:extLst>
              <a:ext uri="{FF2B5EF4-FFF2-40B4-BE49-F238E27FC236}">
                <a16:creationId xmlns:a16="http://schemas.microsoft.com/office/drawing/2014/main" id="{D0800BA7-F1D1-088A-BA1D-7B249F367215}"/>
              </a:ext>
            </a:extLst>
          </p:cNvPr>
          <p:cNvSpPr/>
          <p:nvPr/>
        </p:nvSpPr>
        <p:spPr>
          <a:xfrm>
            <a:off x="6906804" y="5354679"/>
            <a:ext cx="148261" cy="148261"/>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Tree>
    <p:extLst>
      <p:ext uri="{BB962C8B-B14F-4D97-AF65-F5344CB8AC3E}">
        <p14:creationId xmlns:p14="http://schemas.microsoft.com/office/powerpoint/2010/main" val="25198137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6"/>
                                        </p:tgtEl>
                                        <p:attrNameLst>
                                          <p:attrName>style.visibility</p:attrName>
                                        </p:attrNameLst>
                                      </p:cBhvr>
                                      <p:to>
                                        <p:strVal val="visible"/>
                                      </p:to>
                                    </p:set>
                                    <p:animEffect transition="in" filter="fade">
                                      <p:cBhvr>
                                        <p:cTn id="12" dur="500"/>
                                        <p:tgtEl>
                                          <p:spTgt spid="8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9"/>
                                        </p:tgtEl>
                                        <p:attrNameLst>
                                          <p:attrName>style.visibility</p:attrName>
                                        </p:attrNameLst>
                                      </p:cBhvr>
                                      <p:to>
                                        <p:strVal val="visible"/>
                                      </p:to>
                                    </p:set>
                                    <p:animEffect transition="in" filter="fade">
                                      <p:cBhvr>
                                        <p:cTn id="15" dur="500"/>
                                        <p:tgtEl>
                                          <p:spTgt spid="49"/>
                                        </p:tgtEl>
                                      </p:cBhvr>
                                    </p:animEffect>
                                  </p:childTnLst>
                                </p:cTn>
                              </p:par>
                              <p:par>
                                <p:cTn id="16" presetID="10" presetClass="entr" presetSubtype="0" fill="hold" nodeType="withEffect">
                                  <p:stCondLst>
                                    <p:cond delay="0"/>
                                  </p:stCondLst>
                                  <p:childTnLst>
                                    <p:set>
                                      <p:cBhvr>
                                        <p:cTn id="17" dur="1" fill="hold">
                                          <p:stCondLst>
                                            <p:cond delay="0"/>
                                          </p:stCondLst>
                                        </p:cTn>
                                        <p:tgtEl>
                                          <p:spTgt spid="40"/>
                                        </p:tgtEl>
                                        <p:attrNameLst>
                                          <p:attrName>style.visibility</p:attrName>
                                        </p:attrNameLst>
                                      </p:cBhvr>
                                      <p:to>
                                        <p:strVal val="visible"/>
                                      </p:to>
                                    </p:set>
                                    <p:animEffect transition="in" filter="fade">
                                      <p:cBhvr>
                                        <p:cTn id="18" dur="500"/>
                                        <p:tgtEl>
                                          <p:spTgt spid="40"/>
                                        </p:tgtEl>
                                      </p:cBhvr>
                                    </p:animEffect>
                                  </p:childTnLst>
                                </p:cTn>
                              </p:par>
                              <p:par>
                                <p:cTn id="19" presetID="10" presetClass="entr" presetSubtype="0" fill="hold" nodeType="withEffect">
                                  <p:stCondLst>
                                    <p:cond delay="0"/>
                                  </p:stCondLst>
                                  <p:childTnLst>
                                    <p:set>
                                      <p:cBhvr>
                                        <p:cTn id="20" dur="1" fill="hold">
                                          <p:stCondLst>
                                            <p:cond delay="0"/>
                                          </p:stCondLst>
                                        </p:cTn>
                                        <p:tgtEl>
                                          <p:spTgt spid="37"/>
                                        </p:tgtEl>
                                        <p:attrNameLst>
                                          <p:attrName>style.visibility</p:attrName>
                                        </p:attrNameLst>
                                      </p:cBhvr>
                                      <p:to>
                                        <p:strVal val="visible"/>
                                      </p:to>
                                    </p:set>
                                    <p:animEffect transition="in" filter="fade">
                                      <p:cBhvr>
                                        <p:cTn id="21" dur="500"/>
                                        <p:tgtEl>
                                          <p:spTgt spid="37"/>
                                        </p:tgtEl>
                                      </p:cBhvr>
                                    </p:animEffect>
                                  </p:childTnLst>
                                </p:cTn>
                              </p:par>
                              <p:par>
                                <p:cTn id="22" presetID="10" presetClass="entr" presetSubtype="0" fill="hold" nodeType="withEffect">
                                  <p:stCondLst>
                                    <p:cond delay="0"/>
                                  </p:stCondLst>
                                  <p:childTnLst>
                                    <p:set>
                                      <p:cBhvr>
                                        <p:cTn id="23" dur="1" fill="hold">
                                          <p:stCondLst>
                                            <p:cond delay="0"/>
                                          </p:stCondLst>
                                        </p:cTn>
                                        <p:tgtEl>
                                          <p:spTgt spid="50"/>
                                        </p:tgtEl>
                                        <p:attrNameLst>
                                          <p:attrName>style.visibility</p:attrName>
                                        </p:attrNameLst>
                                      </p:cBhvr>
                                      <p:to>
                                        <p:strVal val="visible"/>
                                      </p:to>
                                    </p:set>
                                    <p:animEffect transition="in" filter="fade">
                                      <p:cBhvr>
                                        <p:cTn id="24" dur="500"/>
                                        <p:tgtEl>
                                          <p:spTgt spid="50"/>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92">
                                            <p:txEl>
                                              <p:pRg st="0" end="0"/>
                                            </p:txEl>
                                          </p:spTgt>
                                        </p:tgtEl>
                                        <p:attrNameLst>
                                          <p:attrName>style.visibility</p:attrName>
                                        </p:attrNameLst>
                                      </p:cBhvr>
                                      <p:to>
                                        <p:strVal val="visible"/>
                                      </p:to>
                                    </p:set>
                                    <p:animEffect transition="in" filter="fade">
                                      <p:cBhvr>
                                        <p:cTn id="29" dur="500"/>
                                        <p:tgtEl>
                                          <p:spTgt spid="92">
                                            <p:txEl>
                                              <p:pRg st="0" end="0"/>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92">
                                            <p:txEl>
                                              <p:pRg st="1" end="1"/>
                                            </p:txEl>
                                          </p:spTgt>
                                        </p:tgtEl>
                                        <p:attrNameLst>
                                          <p:attrName>style.visibility</p:attrName>
                                        </p:attrNameLst>
                                      </p:cBhvr>
                                      <p:to>
                                        <p:strVal val="visible"/>
                                      </p:to>
                                    </p:set>
                                    <p:animEffect transition="in" filter="fade">
                                      <p:cBhvr>
                                        <p:cTn id="34" dur="500"/>
                                        <p:tgtEl>
                                          <p:spTgt spid="92">
                                            <p:txEl>
                                              <p:pRg st="1" end="1"/>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47"/>
                                        </p:tgtEl>
                                        <p:attrNameLst>
                                          <p:attrName>style.visibility</p:attrName>
                                        </p:attrNameLst>
                                      </p:cBhvr>
                                      <p:to>
                                        <p:strVal val="visible"/>
                                      </p:to>
                                    </p:set>
                                    <p:animEffect transition="in" filter="fade">
                                      <p:cBhvr>
                                        <p:cTn id="39" dur="500"/>
                                        <p:tgtEl>
                                          <p:spTgt spid="47"/>
                                        </p:tgtEl>
                                      </p:cBhvr>
                                    </p:animEffect>
                                  </p:childTnLst>
                                </p:cTn>
                              </p:par>
                              <p:par>
                                <p:cTn id="40" presetID="10" presetClass="entr" presetSubtype="0" fill="hold" nodeType="withEffect">
                                  <p:stCondLst>
                                    <p:cond delay="0"/>
                                  </p:stCondLst>
                                  <p:childTnLst>
                                    <p:set>
                                      <p:cBhvr>
                                        <p:cTn id="41" dur="1" fill="hold">
                                          <p:stCondLst>
                                            <p:cond delay="0"/>
                                          </p:stCondLst>
                                        </p:cTn>
                                        <p:tgtEl>
                                          <p:spTgt spid="48"/>
                                        </p:tgtEl>
                                        <p:attrNameLst>
                                          <p:attrName>style.visibility</p:attrName>
                                        </p:attrNameLst>
                                      </p:cBhvr>
                                      <p:to>
                                        <p:strVal val="visible"/>
                                      </p:to>
                                    </p:set>
                                    <p:animEffect transition="in" filter="fade">
                                      <p:cBhvr>
                                        <p:cTn id="42" dur="500"/>
                                        <p:tgtEl>
                                          <p:spTgt spid="48"/>
                                        </p:tgtEl>
                                      </p:cBhvr>
                                    </p:animEffect>
                                  </p:childTnLst>
                                </p:cTn>
                              </p:par>
                              <p:par>
                                <p:cTn id="43" presetID="10" presetClass="entr" presetSubtype="0" fill="hold" nodeType="withEffect">
                                  <p:stCondLst>
                                    <p:cond delay="0"/>
                                  </p:stCondLst>
                                  <p:childTnLst>
                                    <p:set>
                                      <p:cBhvr>
                                        <p:cTn id="44" dur="1" fill="hold">
                                          <p:stCondLst>
                                            <p:cond delay="0"/>
                                          </p:stCondLst>
                                        </p:cTn>
                                        <p:tgtEl>
                                          <p:spTgt spid="54"/>
                                        </p:tgtEl>
                                        <p:attrNameLst>
                                          <p:attrName>style.visibility</p:attrName>
                                        </p:attrNameLst>
                                      </p:cBhvr>
                                      <p:to>
                                        <p:strVal val="visible"/>
                                      </p:to>
                                    </p:set>
                                    <p:animEffect transition="in" filter="fade">
                                      <p:cBhvr>
                                        <p:cTn id="45" dur="500"/>
                                        <p:tgtEl>
                                          <p:spTgt spid="54"/>
                                        </p:tgtEl>
                                      </p:cBhvr>
                                    </p:animEffect>
                                  </p:childTnLst>
                                </p:cTn>
                              </p:par>
                              <p:par>
                                <p:cTn id="46" presetID="10" presetClass="entr" presetSubtype="0" fill="hold" nodeType="withEffect">
                                  <p:stCondLst>
                                    <p:cond delay="0"/>
                                  </p:stCondLst>
                                  <p:childTnLst>
                                    <p:set>
                                      <p:cBhvr>
                                        <p:cTn id="47" dur="1" fill="hold">
                                          <p:stCondLst>
                                            <p:cond delay="0"/>
                                          </p:stCondLst>
                                        </p:cTn>
                                        <p:tgtEl>
                                          <p:spTgt spid="57"/>
                                        </p:tgtEl>
                                        <p:attrNameLst>
                                          <p:attrName>style.visibility</p:attrName>
                                        </p:attrNameLst>
                                      </p:cBhvr>
                                      <p:to>
                                        <p:strVal val="visible"/>
                                      </p:to>
                                    </p:set>
                                    <p:animEffect transition="in" filter="fade">
                                      <p:cBhvr>
                                        <p:cTn id="48" dur="500"/>
                                        <p:tgtEl>
                                          <p:spTgt spid="57"/>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91"/>
                                        </p:tgtEl>
                                        <p:attrNameLst>
                                          <p:attrName>style.visibility</p:attrName>
                                        </p:attrNameLst>
                                      </p:cBhvr>
                                      <p:to>
                                        <p:strVal val="visible"/>
                                      </p:to>
                                    </p:set>
                                    <p:animEffect transition="in" filter="fade">
                                      <p:cBhvr>
                                        <p:cTn id="51" dur="500"/>
                                        <p:tgtEl>
                                          <p:spTgt spid="91"/>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98">
                                            <p:txEl>
                                              <p:pRg st="0" end="0"/>
                                            </p:txEl>
                                          </p:spTgt>
                                        </p:tgtEl>
                                        <p:attrNameLst>
                                          <p:attrName>style.visibility</p:attrName>
                                        </p:attrNameLst>
                                      </p:cBhvr>
                                      <p:to>
                                        <p:strVal val="visible"/>
                                      </p:to>
                                    </p:set>
                                    <p:animEffect transition="in" filter="fade">
                                      <p:cBhvr>
                                        <p:cTn id="56" dur="500"/>
                                        <p:tgtEl>
                                          <p:spTgt spid="98">
                                            <p:txEl>
                                              <p:pRg st="0" end="0"/>
                                            </p:txEl>
                                          </p:spTgt>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98">
                                            <p:txEl>
                                              <p:pRg st="1" end="1"/>
                                            </p:txEl>
                                          </p:spTgt>
                                        </p:tgtEl>
                                        <p:attrNameLst>
                                          <p:attrName>style.visibility</p:attrName>
                                        </p:attrNameLst>
                                      </p:cBhvr>
                                      <p:to>
                                        <p:strVal val="visible"/>
                                      </p:to>
                                    </p:set>
                                    <p:animEffect transition="in" filter="fade">
                                      <p:cBhvr>
                                        <p:cTn id="61" dur="500"/>
                                        <p:tgtEl>
                                          <p:spTgt spid="98">
                                            <p:txEl>
                                              <p:pRg st="1" end="1"/>
                                            </p:txEl>
                                          </p:spTgt>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98">
                                            <p:txEl>
                                              <p:pRg st="2" end="2"/>
                                            </p:txEl>
                                          </p:spTgt>
                                        </p:tgtEl>
                                        <p:attrNameLst>
                                          <p:attrName>style.visibility</p:attrName>
                                        </p:attrNameLst>
                                      </p:cBhvr>
                                      <p:to>
                                        <p:strVal val="visible"/>
                                      </p:to>
                                    </p:set>
                                    <p:animEffect transition="in" filter="fade">
                                      <p:cBhvr>
                                        <p:cTn id="66" dur="500"/>
                                        <p:tgtEl>
                                          <p:spTgt spid="98">
                                            <p:txEl>
                                              <p:pRg st="2" end="2"/>
                                            </p:txEl>
                                          </p:spTgt>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98">
                                            <p:txEl>
                                              <p:pRg st="3" end="3"/>
                                            </p:txEl>
                                          </p:spTgt>
                                        </p:tgtEl>
                                        <p:attrNameLst>
                                          <p:attrName>style.visibility</p:attrName>
                                        </p:attrNameLst>
                                      </p:cBhvr>
                                      <p:to>
                                        <p:strVal val="visible"/>
                                      </p:to>
                                    </p:set>
                                    <p:animEffect transition="in" filter="fade">
                                      <p:cBhvr>
                                        <p:cTn id="71" dur="500"/>
                                        <p:tgtEl>
                                          <p:spTgt spid="98">
                                            <p:txEl>
                                              <p:pRg st="3" end="3"/>
                                            </p:txEl>
                                          </p:spTgt>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grpId="0" nodeType="clickEffect">
                                  <p:stCondLst>
                                    <p:cond delay="0"/>
                                  </p:stCondLst>
                                  <p:childTnLst>
                                    <p:set>
                                      <p:cBhvr>
                                        <p:cTn id="75" dur="1" fill="hold">
                                          <p:stCondLst>
                                            <p:cond delay="0"/>
                                          </p:stCondLst>
                                        </p:cTn>
                                        <p:tgtEl>
                                          <p:spTgt spid="98">
                                            <p:txEl>
                                              <p:pRg st="4" end="4"/>
                                            </p:txEl>
                                          </p:spTgt>
                                        </p:tgtEl>
                                        <p:attrNameLst>
                                          <p:attrName>style.visibility</p:attrName>
                                        </p:attrNameLst>
                                      </p:cBhvr>
                                      <p:to>
                                        <p:strVal val="visible"/>
                                      </p:to>
                                    </p:set>
                                    <p:animEffect transition="in" filter="fade">
                                      <p:cBhvr>
                                        <p:cTn id="76" dur="500"/>
                                        <p:tgtEl>
                                          <p:spTgt spid="98">
                                            <p:txEl>
                                              <p:pRg st="4" end="4"/>
                                            </p:txEl>
                                          </p:spTgt>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grpId="0" nodeType="clickEffect">
                                  <p:stCondLst>
                                    <p:cond delay="0"/>
                                  </p:stCondLst>
                                  <p:childTnLst>
                                    <p:set>
                                      <p:cBhvr>
                                        <p:cTn id="80" dur="1" fill="hold">
                                          <p:stCondLst>
                                            <p:cond delay="0"/>
                                          </p:stCondLst>
                                        </p:cTn>
                                        <p:tgtEl>
                                          <p:spTgt spid="98">
                                            <p:txEl>
                                              <p:pRg st="5" end="5"/>
                                            </p:txEl>
                                          </p:spTgt>
                                        </p:tgtEl>
                                        <p:attrNameLst>
                                          <p:attrName>style.visibility</p:attrName>
                                        </p:attrNameLst>
                                      </p:cBhvr>
                                      <p:to>
                                        <p:strVal val="visible"/>
                                      </p:to>
                                    </p:set>
                                    <p:animEffect transition="in" filter="fade">
                                      <p:cBhvr>
                                        <p:cTn id="81" dur="500"/>
                                        <p:tgtEl>
                                          <p:spTgt spid="98">
                                            <p:txEl>
                                              <p:pRg st="5" end="5"/>
                                            </p:txEl>
                                          </p:spTgt>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grpId="0" nodeType="clickEffect">
                                  <p:stCondLst>
                                    <p:cond delay="0"/>
                                  </p:stCondLst>
                                  <p:childTnLst>
                                    <p:set>
                                      <p:cBhvr>
                                        <p:cTn id="85" dur="1" fill="hold">
                                          <p:stCondLst>
                                            <p:cond delay="0"/>
                                          </p:stCondLst>
                                        </p:cTn>
                                        <p:tgtEl>
                                          <p:spTgt spid="98">
                                            <p:txEl>
                                              <p:pRg st="6" end="6"/>
                                            </p:txEl>
                                          </p:spTgt>
                                        </p:tgtEl>
                                        <p:attrNameLst>
                                          <p:attrName>style.visibility</p:attrName>
                                        </p:attrNameLst>
                                      </p:cBhvr>
                                      <p:to>
                                        <p:strVal val="visible"/>
                                      </p:to>
                                    </p:set>
                                    <p:animEffect transition="in" filter="fade">
                                      <p:cBhvr>
                                        <p:cTn id="86" dur="500"/>
                                        <p:tgtEl>
                                          <p:spTgt spid="98">
                                            <p:txEl>
                                              <p:pRg st="6" end="6"/>
                                            </p:txEl>
                                          </p:spTgt>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grpId="0" nodeType="clickEffect">
                                  <p:stCondLst>
                                    <p:cond delay="0"/>
                                  </p:stCondLst>
                                  <p:childTnLst>
                                    <p:set>
                                      <p:cBhvr>
                                        <p:cTn id="90" dur="1" fill="hold">
                                          <p:stCondLst>
                                            <p:cond delay="0"/>
                                          </p:stCondLst>
                                        </p:cTn>
                                        <p:tgtEl>
                                          <p:spTgt spid="98">
                                            <p:txEl>
                                              <p:pRg st="7" end="7"/>
                                            </p:txEl>
                                          </p:spTgt>
                                        </p:tgtEl>
                                        <p:attrNameLst>
                                          <p:attrName>style.visibility</p:attrName>
                                        </p:attrNameLst>
                                      </p:cBhvr>
                                      <p:to>
                                        <p:strVal val="visible"/>
                                      </p:to>
                                    </p:set>
                                    <p:animEffect transition="in" filter="fade">
                                      <p:cBhvr>
                                        <p:cTn id="91" dur="500"/>
                                        <p:tgtEl>
                                          <p:spTgt spid="98">
                                            <p:txEl>
                                              <p:pRg st="7" end="7"/>
                                            </p:txEl>
                                          </p:spTgt>
                                        </p:tgtEl>
                                      </p:cBhvr>
                                    </p:animEffect>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nodeType="clickEffect">
                                  <p:stCondLst>
                                    <p:cond delay="0"/>
                                  </p:stCondLst>
                                  <p:childTnLst>
                                    <p:set>
                                      <p:cBhvr>
                                        <p:cTn id="95" dur="1" fill="hold">
                                          <p:stCondLst>
                                            <p:cond delay="0"/>
                                          </p:stCondLst>
                                        </p:cTn>
                                        <p:tgtEl>
                                          <p:spTgt spid="210"/>
                                        </p:tgtEl>
                                        <p:attrNameLst>
                                          <p:attrName>style.visibility</p:attrName>
                                        </p:attrNameLst>
                                      </p:cBhvr>
                                      <p:to>
                                        <p:strVal val="visible"/>
                                      </p:to>
                                    </p:set>
                                    <p:animEffect transition="in" filter="fade">
                                      <p:cBhvr>
                                        <p:cTn id="96" dur="500"/>
                                        <p:tgtEl>
                                          <p:spTgt spid="210"/>
                                        </p:tgtEl>
                                      </p:cBhvr>
                                    </p:animEffect>
                                  </p:childTnLst>
                                </p:cTn>
                              </p:par>
                              <p:par>
                                <p:cTn id="97" presetID="10" presetClass="entr" presetSubtype="0" fill="hold" nodeType="withEffect">
                                  <p:stCondLst>
                                    <p:cond delay="0"/>
                                  </p:stCondLst>
                                  <p:childTnLst>
                                    <p:set>
                                      <p:cBhvr>
                                        <p:cTn id="98" dur="1" fill="hold">
                                          <p:stCondLst>
                                            <p:cond delay="0"/>
                                          </p:stCondLst>
                                        </p:cTn>
                                        <p:tgtEl>
                                          <p:spTgt spid="209"/>
                                        </p:tgtEl>
                                        <p:attrNameLst>
                                          <p:attrName>style.visibility</p:attrName>
                                        </p:attrNameLst>
                                      </p:cBhvr>
                                      <p:to>
                                        <p:strVal val="visible"/>
                                      </p:to>
                                    </p:set>
                                    <p:animEffect transition="in" filter="fade">
                                      <p:cBhvr>
                                        <p:cTn id="99" dur="500"/>
                                        <p:tgtEl>
                                          <p:spTgt spid="209"/>
                                        </p:tgtEl>
                                      </p:cBhvr>
                                    </p:animEffect>
                                  </p:childTnLst>
                                </p:cTn>
                              </p:par>
                              <p:par>
                                <p:cTn id="100" presetID="10" presetClass="entr" presetSubtype="0" fill="hold" nodeType="withEffect">
                                  <p:stCondLst>
                                    <p:cond delay="0"/>
                                  </p:stCondLst>
                                  <p:childTnLst>
                                    <p:set>
                                      <p:cBhvr>
                                        <p:cTn id="101" dur="1" fill="hold">
                                          <p:stCondLst>
                                            <p:cond delay="0"/>
                                          </p:stCondLst>
                                        </p:cTn>
                                        <p:tgtEl>
                                          <p:spTgt spid="197"/>
                                        </p:tgtEl>
                                        <p:attrNameLst>
                                          <p:attrName>style.visibility</p:attrName>
                                        </p:attrNameLst>
                                      </p:cBhvr>
                                      <p:to>
                                        <p:strVal val="visible"/>
                                      </p:to>
                                    </p:set>
                                    <p:animEffect transition="in" filter="fade">
                                      <p:cBhvr>
                                        <p:cTn id="102" dur="500"/>
                                        <p:tgtEl>
                                          <p:spTgt spid="197"/>
                                        </p:tgtEl>
                                      </p:cBhvr>
                                    </p:animEffect>
                                  </p:childTnLst>
                                </p:cTn>
                              </p:par>
                              <p:par>
                                <p:cTn id="103" presetID="10" presetClass="entr" presetSubtype="0" fill="hold" nodeType="withEffect">
                                  <p:stCondLst>
                                    <p:cond delay="0"/>
                                  </p:stCondLst>
                                  <p:childTnLst>
                                    <p:set>
                                      <p:cBhvr>
                                        <p:cTn id="104" dur="1" fill="hold">
                                          <p:stCondLst>
                                            <p:cond delay="0"/>
                                          </p:stCondLst>
                                        </p:cTn>
                                        <p:tgtEl>
                                          <p:spTgt spid="200"/>
                                        </p:tgtEl>
                                        <p:attrNameLst>
                                          <p:attrName>style.visibility</p:attrName>
                                        </p:attrNameLst>
                                      </p:cBhvr>
                                      <p:to>
                                        <p:strVal val="visible"/>
                                      </p:to>
                                    </p:set>
                                    <p:animEffect transition="in" filter="fade">
                                      <p:cBhvr>
                                        <p:cTn id="105" dur="500"/>
                                        <p:tgtEl>
                                          <p:spTgt spid="200"/>
                                        </p:tgtEl>
                                      </p:cBhvr>
                                    </p:animEffect>
                                  </p:childTnLst>
                                </p:cTn>
                              </p:par>
                              <p:par>
                                <p:cTn id="106" presetID="10" presetClass="entr" presetSubtype="0" fill="hold" nodeType="withEffect">
                                  <p:stCondLst>
                                    <p:cond delay="0"/>
                                  </p:stCondLst>
                                  <p:childTnLst>
                                    <p:set>
                                      <p:cBhvr>
                                        <p:cTn id="107" dur="1" fill="hold">
                                          <p:stCondLst>
                                            <p:cond delay="0"/>
                                          </p:stCondLst>
                                        </p:cTn>
                                        <p:tgtEl>
                                          <p:spTgt spid="193"/>
                                        </p:tgtEl>
                                        <p:attrNameLst>
                                          <p:attrName>style.visibility</p:attrName>
                                        </p:attrNameLst>
                                      </p:cBhvr>
                                      <p:to>
                                        <p:strVal val="visible"/>
                                      </p:to>
                                    </p:set>
                                    <p:animEffect transition="in" filter="fade">
                                      <p:cBhvr>
                                        <p:cTn id="108" dur="500"/>
                                        <p:tgtEl>
                                          <p:spTgt spid="193"/>
                                        </p:tgtEl>
                                      </p:cBhvr>
                                    </p:animEffect>
                                  </p:childTnLst>
                                </p:cTn>
                              </p:par>
                              <p:par>
                                <p:cTn id="109" presetID="10" presetClass="entr" presetSubtype="0" fill="hold" grpId="0" nodeType="withEffect">
                                  <p:stCondLst>
                                    <p:cond delay="0"/>
                                  </p:stCondLst>
                                  <p:childTnLst>
                                    <p:set>
                                      <p:cBhvr>
                                        <p:cTn id="110" dur="1" fill="hold">
                                          <p:stCondLst>
                                            <p:cond delay="0"/>
                                          </p:stCondLst>
                                        </p:cTn>
                                        <p:tgtEl>
                                          <p:spTgt spid="213"/>
                                        </p:tgtEl>
                                        <p:attrNameLst>
                                          <p:attrName>style.visibility</p:attrName>
                                        </p:attrNameLst>
                                      </p:cBhvr>
                                      <p:to>
                                        <p:strVal val="visible"/>
                                      </p:to>
                                    </p:set>
                                    <p:animEffect transition="in" filter="fade">
                                      <p:cBhvr>
                                        <p:cTn id="111" dur="500"/>
                                        <p:tgtEl>
                                          <p:spTgt spid="213"/>
                                        </p:tgtEl>
                                      </p:cBhvr>
                                    </p:animEffect>
                                  </p:childTnLst>
                                </p:cTn>
                              </p:par>
                              <p:par>
                                <p:cTn id="112" presetID="10" presetClass="entr" presetSubtype="0" fill="hold" nodeType="withEffect">
                                  <p:stCondLst>
                                    <p:cond delay="0"/>
                                  </p:stCondLst>
                                  <p:childTnLst>
                                    <p:set>
                                      <p:cBhvr>
                                        <p:cTn id="113" dur="1" fill="hold">
                                          <p:stCondLst>
                                            <p:cond delay="0"/>
                                          </p:stCondLst>
                                        </p:cTn>
                                        <p:tgtEl>
                                          <p:spTgt spid="191"/>
                                        </p:tgtEl>
                                        <p:attrNameLst>
                                          <p:attrName>style.visibility</p:attrName>
                                        </p:attrNameLst>
                                      </p:cBhvr>
                                      <p:to>
                                        <p:strVal val="visible"/>
                                      </p:to>
                                    </p:set>
                                    <p:animEffect transition="in" filter="fade">
                                      <p:cBhvr>
                                        <p:cTn id="114" dur="500"/>
                                        <p:tgtEl>
                                          <p:spTgt spid="191"/>
                                        </p:tgtEl>
                                      </p:cBhvr>
                                    </p:animEffect>
                                  </p:childTnLst>
                                </p:cTn>
                              </p:par>
                              <p:par>
                                <p:cTn id="115" presetID="10" presetClass="entr" presetSubtype="0" fill="hold" nodeType="withEffect">
                                  <p:stCondLst>
                                    <p:cond delay="0"/>
                                  </p:stCondLst>
                                  <p:childTnLst>
                                    <p:set>
                                      <p:cBhvr>
                                        <p:cTn id="116" dur="1" fill="hold">
                                          <p:stCondLst>
                                            <p:cond delay="0"/>
                                          </p:stCondLst>
                                        </p:cTn>
                                        <p:tgtEl>
                                          <p:spTgt spid="212"/>
                                        </p:tgtEl>
                                        <p:attrNameLst>
                                          <p:attrName>style.visibility</p:attrName>
                                        </p:attrNameLst>
                                      </p:cBhvr>
                                      <p:to>
                                        <p:strVal val="visible"/>
                                      </p:to>
                                    </p:set>
                                    <p:animEffect transition="in" filter="fade">
                                      <p:cBhvr>
                                        <p:cTn id="117" dur="500"/>
                                        <p:tgtEl>
                                          <p:spTgt spid="212"/>
                                        </p:tgtEl>
                                      </p:cBhvr>
                                    </p:animEffect>
                                  </p:childTnLst>
                                </p:cTn>
                              </p:par>
                              <p:par>
                                <p:cTn id="118" presetID="10" presetClass="entr" presetSubtype="0" fill="hold" nodeType="withEffect">
                                  <p:stCondLst>
                                    <p:cond delay="0"/>
                                  </p:stCondLst>
                                  <p:childTnLst>
                                    <p:set>
                                      <p:cBhvr>
                                        <p:cTn id="119" dur="1" fill="hold">
                                          <p:stCondLst>
                                            <p:cond delay="0"/>
                                          </p:stCondLst>
                                        </p:cTn>
                                        <p:tgtEl>
                                          <p:spTgt spid="211"/>
                                        </p:tgtEl>
                                        <p:attrNameLst>
                                          <p:attrName>style.visibility</p:attrName>
                                        </p:attrNameLst>
                                      </p:cBhvr>
                                      <p:to>
                                        <p:strVal val="visible"/>
                                      </p:to>
                                    </p:set>
                                    <p:animEffect transition="in" filter="fade">
                                      <p:cBhvr>
                                        <p:cTn id="120" dur="500"/>
                                        <p:tgtEl>
                                          <p:spTgt spid="211"/>
                                        </p:tgtEl>
                                      </p:cBhvr>
                                    </p:animEffect>
                                  </p:childTnLst>
                                </p:cTn>
                              </p:par>
                            </p:childTnLst>
                          </p:cTn>
                        </p:par>
                      </p:childTnLst>
                    </p:cTn>
                  </p:par>
                  <p:par>
                    <p:cTn id="121" fill="hold">
                      <p:stCondLst>
                        <p:cond delay="indefinite"/>
                      </p:stCondLst>
                      <p:childTnLst>
                        <p:par>
                          <p:cTn id="122" fill="hold">
                            <p:stCondLst>
                              <p:cond delay="0"/>
                            </p:stCondLst>
                            <p:childTnLst>
                              <p:par>
                                <p:cTn id="123" presetID="10" presetClass="entr" presetSubtype="0" fill="hold" nodeType="clickEffect">
                                  <p:stCondLst>
                                    <p:cond delay="0"/>
                                  </p:stCondLst>
                                  <p:childTnLst>
                                    <p:set>
                                      <p:cBhvr>
                                        <p:cTn id="124" dur="1" fill="hold">
                                          <p:stCondLst>
                                            <p:cond delay="0"/>
                                          </p:stCondLst>
                                        </p:cTn>
                                        <p:tgtEl>
                                          <p:spTgt spid="52"/>
                                        </p:tgtEl>
                                        <p:attrNameLst>
                                          <p:attrName>style.visibility</p:attrName>
                                        </p:attrNameLst>
                                      </p:cBhvr>
                                      <p:to>
                                        <p:strVal val="visible"/>
                                      </p:to>
                                    </p:set>
                                    <p:animEffect transition="in" filter="fade">
                                      <p:cBhvr>
                                        <p:cTn id="125" dur="500"/>
                                        <p:tgtEl>
                                          <p:spTgt spid="52"/>
                                        </p:tgtEl>
                                      </p:cBhvr>
                                    </p:animEffect>
                                  </p:childTnLst>
                                </p:cTn>
                              </p:par>
                              <p:par>
                                <p:cTn id="126" presetID="10" presetClass="entr" presetSubtype="0" fill="hold" grpId="0" nodeType="withEffect">
                                  <p:stCondLst>
                                    <p:cond delay="0"/>
                                  </p:stCondLst>
                                  <p:childTnLst>
                                    <p:set>
                                      <p:cBhvr>
                                        <p:cTn id="127" dur="1" fill="hold">
                                          <p:stCondLst>
                                            <p:cond delay="0"/>
                                          </p:stCondLst>
                                        </p:cTn>
                                        <p:tgtEl>
                                          <p:spTgt spid="51"/>
                                        </p:tgtEl>
                                        <p:attrNameLst>
                                          <p:attrName>style.visibility</p:attrName>
                                        </p:attrNameLst>
                                      </p:cBhvr>
                                      <p:to>
                                        <p:strVal val="visible"/>
                                      </p:to>
                                    </p:set>
                                    <p:animEffect transition="in" filter="fade">
                                      <p:cBhvr>
                                        <p:cTn id="128" dur="500"/>
                                        <p:tgtEl>
                                          <p:spTgt spid="51"/>
                                        </p:tgtEl>
                                      </p:cBhvr>
                                    </p:animEffect>
                                  </p:childTnLst>
                                </p:cTn>
                              </p:par>
                              <p:par>
                                <p:cTn id="129" presetID="10" presetClass="entr" presetSubtype="0" fill="hold" grpId="0" nodeType="withEffect">
                                  <p:stCondLst>
                                    <p:cond delay="0"/>
                                  </p:stCondLst>
                                  <p:childTnLst>
                                    <p:set>
                                      <p:cBhvr>
                                        <p:cTn id="130" dur="1" fill="hold">
                                          <p:stCondLst>
                                            <p:cond delay="0"/>
                                          </p:stCondLst>
                                        </p:cTn>
                                        <p:tgtEl>
                                          <p:spTgt spid="89"/>
                                        </p:tgtEl>
                                        <p:attrNameLst>
                                          <p:attrName>style.visibility</p:attrName>
                                        </p:attrNameLst>
                                      </p:cBhvr>
                                      <p:to>
                                        <p:strVal val="visible"/>
                                      </p:to>
                                    </p:set>
                                    <p:animEffect transition="in" filter="fade">
                                      <p:cBhvr>
                                        <p:cTn id="131" dur="500"/>
                                        <p:tgtEl>
                                          <p:spTgt spid="89"/>
                                        </p:tgtEl>
                                      </p:cBhvr>
                                    </p:animEffect>
                                  </p:childTnLst>
                                </p:cTn>
                              </p:par>
                              <p:par>
                                <p:cTn id="132" presetID="10" presetClass="entr" presetSubtype="0" fill="hold" nodeType="withEffect">
                                  <p:stCondLst>
                                    <p:cond delay="0"/>
                                  </p:stCondLst>
                                  <p:childTnLst>
                                    <p:set>
                                      <p:cBhvr>
                                        <p:cTn id="133" dur="1" fill="hold">
                                          <p:stCondLst>
                                            <p:cond delay="0"/>
                                          </p:stCondLst>
                                        </p:cTn>
                                        <p:tgtEl>
                                          <p:spTgt spid="44"/>
                                        </p:tgtEl>
                                        <p:attrNameLst>
                                          <p:attrName>style.visibility</p:attrName>
                                        </p:attrNameLst>
                                      </p:cBhvr>
                                      <p:to>
                                        <p:strVal val="visible"/>
                                      </p:to>
                                    </p:set>
                                    <p:animEffect transition="in" filter="fade">
                                      <p:cBhvr>
                                        <p:cTn id="134" dur="500"/>
                                        <p:tgtEl>
                                          <p:spTgt spid="44"/>
                                        </p:tgtEl>
                                      </p:cBhvr>
                                    </p:animEffect>
                                  </p:childTnLst>
                                </p:cTn>
                              </p:par>
                              <p:par>
                                <p:cTn id="135" presetID="10" presetClass="entr" presetSubtype="0" fill="hold" nodeType="withEffect">
                                  <p:stCondLst>
                                    <p:cond delay="0"/>
                                  </p:stCondLst>
                                  <p:childTnLst>
                                    <p:set>
                                      <p:cBhvr>
                                        <p:cTn id="136" dur="1" fill="hold">
                                          <p:stCondLst>
                                            <p:cond delay="0"/>
                                          </p:stCondLst>
                                        </p:cTn>
                                        <p:tgtEl>
                                          <p:spTgt spid="42"/>
                                        </p:tgtEl>
                                        <p:attrNameLst>
                                          <p:attrName>style.visibility</p:attrName>
                                        </p:attrNameLst>
                                      </p:cBhvr>
                                      <p:to>
                                        <p:strVal val="visible"/>
                                      </p:to>
                                    </p:set>
                                    <p:animEffect transition="in" filter="fade">
                                      <p:cBhvr>
                                        <p:cTn id="137" dur="500"/>
                                        <p:tgtEl>
                                          <p:spTgt spid="42"/>
                                        </p:tgtEl>
                                      </p:cBhvr>
                                    </p:animEffect>
                                  </p:childTnLst>
                                </p:cTn>
                              </p:par>
                            </p:childTnLst>
                          </p:cTn>
                        </p:par>
                      </p:childTnLst>
                    </p:cTn>
                  </p:par>
                  <p:par>
                    <p:cTn id="138" fill="hold">
                      <p:stCondLst>
                        <p:cond delay="indefinite"/>
                      </p:stCondLst>
                      <p:childTnLst>
                        <p:par>
                          <p:cTn id="139" fill="hold">
                            <p:stCondLst>
                              <p:cond delay="0"/>
                            </p:stCondLst>
                            <p:childTnLst>
                              <p:par>
                                <p:cTn id="140" presetID="10" presetClass="entr" presetSubtype="0" fill="hold" grpId="0" nodeType="clickEffect">
                                  <p:stCondLst>
                                    <p:cond delay="0"/>
                                  </p:stCondLst>
                                  <p:childTnLst>
                                    <p:set>
                                      <p:cBhvr>
                                        <p:cTn id="141" dur="1" fill="hold">
                                          <p:stCondLst>
                                            <p:cond delay="0"/>
                                          </p:stCondLst>
                                        </p:cTn>
                                        <p:tgtEl>
                                          <p:spTgt spid="96">
                                            <p:txEl>
                                              <p:pRg st="0" end="0"/>
                                            </p:txEl>
                                          </p:spTgt>
                                        </p:tgtEl>
                                        <p:attrNameLst>
                                          <p:attrName>style.visibility</p:attrName>
                                        </p:attrNameLst>
                                      </p:cBhvr>
                                      <p:to>
                                        <p:strVal val="visible"/>
                                      </p:to>
                                    </p:set>
                                    <p:animEffect transition="in" filter="fade">
                                      <p:cBhvr>
                                        <p:cTn id="142" dur="500"/>
                                        <p:tgtEl>
                                          <p:spTgt spid="96">
                                            <p:txEl>
                                              <p:pRg st="0" end="0"/>
                                            </p:txEl>
                                          </p:spTgt>
                                        </p:tgtEl>
                                      </p:cBhvr>
                                    </p:animEffect>
                                  </p:childTnLst>
                                </p:cTn>
                              </p:par>
                            </p:childTnLst>
                          </p:cTn>
                        </p:par>
                      </p:childTnLst>
                    </p:cTn>
                  </p:par>
                  <p:par>
                    <p:cTn id="143" fill="hold">
                      <p:stCondLst>
                        <p:cond delay="indefinite"/>
                      </p:stCondLst>
                      <p:childTnLst>
                        <p:par>
                          <p:cTn id="144" fill="hold">
                            <p:stCondLst>
                              <p:cond delay="0"/>
                            </p:stCondLst>
                            <p:childTnLst>
                              <p:par>
                                <p:cTn id="145" presetID="10" presetClass="entr" presetSubtype="0" fill="hold" grpId="0" nodeType="clickEffect">
                                  <p:stCondLst>
                                    <p:cond delay="0"/>
                                  </p:stCondLst>
                                  <p:childTnLst>
                                    <p:set>
                                      <p:cBhvr>
                                        <p:cTn id="146" dur="1" fill="hold">
                                          <p:stCondLst>
                                            <p:cond delay="0"/>
                                          </p:stCondLst>
                                        </p:cTn>
                                        <p:tgtEl>
                                          <p:spTgt spid="96">
                                            <p:txEl>
                                              <p:pRg st="1" end="1"/>
                                            </p:txEl>
                                          </p:spTgt>
                                        </p:tgtEl>
                                        <p:attrNameLst>
                                          <p:attrName>style.visibility</p:attrName>
                                        </p:attrNameLst>
                                      </p:cBhvr>
                                      <p:to>
                                        <p:strVal val="visible"/>
                                      </p:to>
                                    </p:set>
                                    <p:animEffect transition="in" filter="fade">
                                      <p:cBhvr>
                                        <p:cTn id="147" dur="500"/>
                                        <p:tgtEl>
                                          <p:spTgt spid="96">
                                            <p:txEl>
                                              <p:pRg st="1" end="1"/>
                                            </p:txEl>
                                          </p:spTgt>
                                        </p:tgtEl>
                                      </p:cBhvr>
                                    </p:animEffect>
                                  </p:childTnLst>
                                </p:cTn>
                              </p:par>
                            </p:childTnLst>
                          </p:cTn>
                        </p:par>
                      </p:childTnLst>
                    </p:cTn>
                  </p:par>
                  <p:par>
                    <p:cTn id="148" fill="hold">
                      <p:stCondLst>
                        <p:cond delay="indefinite"/>
                      </p:stCondLst>
                      <p:childTnLst>
                        <p:par>
                          <p:cTn id="149" fill="hold">
                            <p:stCondLst>
                              <p:cond delay="0"/>
                            </p:stCondLst>
                            <p:childTnLst>
                              <p:par>
                                <p:cTn id="150" presetID="10" presetClass="entr" presetSubtype="0" fill="hold" grpId="0" nodeType="clickEffect">
                                  <p:stCondLst>
                                    <p:cond delay="0"/>
                                  </p:stCondLst>
                                  <p:childTnLst>
                                    <p:set>
                                      <p:cBhvr>
                                        <p:cTn id="151" dur="1" fill="hold">
                                          <p:stCondLst>
                                            <p:cond delay="0"/>
                                          </p:stCondLst>
                                        </p:cTn>
                                        <p:tgtEl>
                                          <p:spTgt spid="96">
                                            <p:txEl>
                                              <p:pRg st="2" end="2"/>
                                            </p:txEl>
                                          </p:spTgt>
                                        </p:tgtEl>
                                        <p:attrNameLst>
                                          <p:attrName>style.visibility</p:attrName>
                                        </p:attrNameLst>
                                      </p:cBhvr>
                                      <p:to>
                                        <p:strVal val="visible"/>
                                      </p:to>
                                    </p:set>
                                    <p:animEffect transition="in" filter="fade">
                                      <p:cBhvr>
                                        <p:cTn id="152" dur="500"/>
                                        <p:tgtEl>
                                          <p:spTgt spid="96">
                                            <p:txEl>
                                              <p:pRg st="2" end="2"/>
                                            </p:txEl>
                                          </p:spTgt>
                                        </p:tgtEl>
                                      </p:cBhvr>
                                    </p:animEffect>
                                  </p:childTnLst>
                                </p:cTn>
                              </p:par>
                            </p:childTnLst>
                          </p:cTn>
                        </p:par>
                      </p:childTnLst>
                    </p:cTn>
                  </p:par>
                  <p:par>
                    <p:cTn id="153" fill="hold">
                      <p:stCondLst>
                        <p:cond delay="indefinite"/>
                      </p:stCondLst>
                      <p:childTnLst>
                        <p:par>
                          <p:cTn id="154" fill="hold">
                            <p:stCondLst>
                              <p:cond delay="0"/>
                            </p:stCondLst>
                            <p:childTnLst>
                              <p:par>
                                <p:cTn id="155" presetID="10" presetClass="entr" presetSubtype="0" fill="hold" grpId="0" nodeType="clickEffect">
                                  <p:stCondLst>
                                    <p:cond delay="0"/>
                                  </p:stCondLst>
                                  <p:childTnLst>
                                    <p:set>
                                      <p:cBhvr>
                                        <p:cTn id="156" dur="1" fill="hold">
                                          <p:stCondLst>
                                            <p:cond delay="0"/>
                                          </p:stCondLst>
                                        </p:cTn>
                                        <p:tgtEl>
                                          <p:spTgt spid="96">
                                            <p:txEl>
                                              <p:pRg st="3" end="3"/>
                                            </p:txEl>
                                          </p:spTgt>
                                        </p:tgtEl>
                                        <p:attrNameLst>
                                          <p:attrName>style.visibility</p:attrName>
                                        </p:attrNameLst>
                                      </p:cBhvr>
                                      <p:to>
                                        <p:strVal val="visible"/>
                                      </p:to>
                                    </p:set>
                                    <p:animEffect transition="in" filter="fade">
                                      <p:cBhvr>
                                        <p:cTn id="157" dur="500"/>
                                        <p:tgtEl>
                                          <p:spTgt spid="96">
                                            <p:txEl>
                                              <p:pRg st="3" end="3"/>
                                            </p:txEl>
                                          </p:spTgt>
                                        </p:tgtEl>
                                      </p:cBhvr>
                                    </p:animEffect>
                                  </p:childTnLst>
                                </p:cTn>
                              </p:par>
                            </p:childTnLst>
                          </p:cTn>
                        </p:par>
                      </p:childTnLst>
                    </p:cTn>
                  </p:par>
                  <p:par>
                    <p:cTn id="158" fill="hold">
                      <p:stCondLst>
                        <p:cond delay="indefinite"/>
                      </p:stCondLst>
                      <p:childTnLst>
                        <p:par>
                          <p:cTn id="159" fill="hold">
                            <p:stCondLst>
                              <p:cond delay="0"/>
                            </p:stCondLst>
                            <p:childTnLst>
                              <p:par>
                                <p:cTn id="160" presetID="10" presetClass="entr" presetSubtype="0" fill="hold" grpId="0" nodeType="clickEffect">
                                  <p:stCondLst>
                                    <p:cond delay="0"/>
                                  </p:stCondLst>
                                  <p:childTnLst>
                                    <p:set>
                                      <p:cBhvr>
                                        <p:cTn id="161" dur="1" fill="hold">
                                          <p:stCondLst>
                                            <p:cond delay="0"/>
                                          </p:stCondLst>
                                        </p:cTn>
                                        <p:tgtEl>
                                          <p:spTgt spid="96">
                                            <p:txEl>
                                              <p:pRg st="4" end="4"/>
                                            </p:txEl>
                                          </p:spTgt>
                                        </p:tgtEl>
                                        <p:attrNameLst>
                                          <p:attrName>style.visibility</p:attrName>
                                        </p:attrNameLst>
                                      </p:cBhvr>
                                      <p:to>
                                        <p:strVal val="visible"/>
                                      </p:to>
                                    </p:set>
                                    <p:animEffect transition="in" filter="fade">
                                      <p:cBhvr>
                                        <p:cTn id="162" dur="500"/>
                                        <p:tgtEl>
                                          <p:spTgt spid="96">
                                            <p:txEl>
                                              <p:pRg st="4" end="4"/>
                                            </p:txEl>
                                          </p:spTgt>
                                        </p:tgtEl>
                                      </p:cBhvr>
                                    </p:animEffect>
                                  </p:childTnLst>
                                </p:cTn>
                              </p:par>
                            </p:childTnLst>
                          </p:cTn>
                        </p:par>
                      </p:childTnLst>
                    </p:cTn>
                  </p:par>
                  <p:par>
                    <p:cTn id="163" fill="hold">
                      <p:stCondLst>
                        <p:cond delay="indefinite"/>
                      </p:stCondLst>
                      <p:childTnLst>
                        <p:par>
                          <p:cTn id="164" fill="hold">
                            <p:stCondLst>
                              <p:cond delay="0"/>
                            </p:stCondLst>
                            <p:childTnLst>
                              <p:par>
                                <p:cTn id="165" presetID="10" presetClass="entr" presetSubtype="0" fill="hold" grpId="0" nodeType="clickEffect">
                                  <p:stCondLst>
                                    <p:cond delay="0"/>
                                  </p:stCondLst>
                                  <p:childTnLst>
                                    <p:set>
                                      <p:cBhvr>
                                        <p:cTn id="166" dur="1" fill="hold">
                                          <p:stCondLst>
                                            <p:cond delay="0"/>
                                          </p:stCondLst>
                                        </p:cTn>
                                        <p:tgtEl>
                                          <p:spTgt spid="90"/>
                                        </p:tgtEl>
                                        <p:attrNameLst>
                                          <p:attrName>style.visibility</p:attrName>
                                        </p:attrNameLst>
                                      </p:cBhvr>
                                      <p:to>
                                        <p:strVal val="visible"/>
                                      </p:to>
                                    </p:set>
                                    <p:animEffect transition="in" filter="fade">
                                      <p:cBhvr>
                                        <p:cTn id="167" dur="500"/>
                                        <p:tgtEl>
                                          <p:spTgt spid="90"/>
                                        </p:tgtEl>
                                      </p:cBhvr>
                                    </p:animEffect>
                                  </p:childTnLst>
                                </p:cTn>
                              </p:par>
                              <p:par>
                                <p:cTn id="168" presetID="10" presetClass="entr" presetSubtype="0" fill="hold" nodeType="withEffect">
                                  <p:stCondLst>
                                    <p:cond delay="0"/>
                                  </p:stCondLst>
                                  <p:childTnLst>
                                    <p:set>
                                      <p:cBhvr>
                                        <p:cTn id="169" dur="1" fill="hold">
                                          <p:stCondLst>
                                            <p:cond delay="0"/>
                                          </p:stCondLst>
                                        </p:cTn>
                                        <p:tgtEl>
                                          <p:spTgt spid="46"/>
                                        </p:tgtEl>
                                        <p:attrNameLst>
                                          <p:attrName>style.visibility</p:attrName>
                                        </p:attrNameLst>
                                      </p:cBhvr>
                                      <p:to>
                                        <p:strVal val="visible"/>
                                      </p:to>
                                    </p:set>
                                    <p:animEffect transition="in" filter="fade">
                                      <p:cBhvr>
                                        <p:cTn id="170" dur="500"/>
                                        <p:tgtEl>
                                          <p:spTgt spid="46"/>
                                        </p:tgtEl>
                                      </p:cBhvr>
                                    </p:animEffect>
                                  </p:childTnLst>
                                </p:cTn>
                              </p:par>
                              <p:par>
                                <p:cTn id="171" presetID="10" presetClass="entr" presetSubtype="0" fill="hold" nodeType="withEffect">
                                  <p:stCondLst>
                                    <p:cond delay="0"/>
                                  </p:stCondLst>
                                  <p:childTnLst>
                                    <p:set>
                                      <p:cBhvr>
                                        <p:cTn id="172" dur="1" fill="hold">
                                          <p:stCondLst>
                                            <p:cond delay="0"/>
                                          </p:stCondLst>
                                        </p:cTn>
                                        <p:tgtEl>
                                          <p:spTgt spid="34"/>
                                        </p:tgtEl>
                                        <p:attrNameLst>
                                          <p:attrName>style.visibility</p:attrName>
                                        </p:attrNameLst>
                                      </p:cBhvr>
                                      <p:to>
                                        <p:strVal val="visible"/>
                                      </p:to>
                                    </p:set>
                                    <p:animEffect transition="in" filter="fade">
                                      <p:cBhvr>
                                        <p:cTn id="173" dur="500"/>
                                        <p:tgtEl>
                                          <p:spTgt spid="34"/>
                                        </p:tgtEl>
                                      </p:cBhvr>
                                    </p:animEffect>
                                  </p:childTnLst>
                                </p:cTn>
                              </p:par>
                              <p:par>
                                <p:cTn id="174" presetID="10" presetClass="entr" presetSubtype="0" fill="hold" nodeType="withEffect">
                                  <p:stCondLst>
                                    <p:cond delay="0"/>
                                  </p:stCondLst>
                                  <p:childTnLst>
                                    <p:set>
                                      <p:cBhvr>
                                        <p:cTn id="175" dur="1" fill="hold">
                                          <p:stCondLst>
                                            <p:cond delay="0"/>
                                          </p:stCondLst>
                                        </p:cTn>
                                        <p:tgtEl>
                                          <p:spTgt spid="32"/>
                                        </p:tgtEl>
                                        <p:attrNameLst>
                                          <p:attrName>style.visibility</p:attrName>
                                        </p:attrNameLst>
                                      </p:cBhvr>
                                      <p:to>
                                        <p:strVal val="visible"/>
                                      </p:to>
                                    </p:set>
                                    <p:animEffect transition="in" filter="fade">
                                      <p:cBhvr>
                                        <p:cTn id="176" dur="500"/>
                                        <p:tgtEl>
                                          <p:spTgt spid="32"/>
                                        </p:tgtEl>
                                      </p:cBhvr>
                                    </p:animEffect>
                                  </p:childTnLst>
                                </p:cTn>
                              </p:par>
                              <p:par>
                                <p:cTn id="177" presetID="10" presetClass="entr" presetSubtype="0" fill="hold" grpId="0" nodeType="withEffect">
                                  <p:stCondLst>
                                    <p:cond delay="0"/>
                                  </p:stCondLst>
                                  <p:childTnLst>
                                    <p:set>
                                      <p:cBhvr>
                                        <p:cTn id="178" dur="1" fill="hold">
                                          <p:stCondLst>
                                            <p:cond delay="0"/>
                                          </p:stCondLst>
                                        </p:cTn>
                                        <p:tgtEl>
                                          <p:spTgt spid="30"/>
                                        </p:tgtEl>
                                        <p:attrNameLst>
                                          <p:attrName>style.visibility</p:attrName>
                                        </p:attrNameLst>
                                      </p:cBhvr>
                                      <p:to>
                                        <p:strVal val="visible"/>
                                      </p:to>
                                    </p:set>
                                    <p:animEffect transition="in" filter="fade">
                                      <p:cBhvr>
                                        <p:cTn id="179" dur="500"/>
                                        <p:tgtEl>
                                          <p:spTgt spid="30"/>
                                        </p:tgtEl>
                                      </p:cBhvr>
                                    </p:animEffect>
                                  </p:childTnLst>
                                </p:cTn>
                              </p:par>
                            </p:childTnLst>
                          </p:cTn>
                        </p:par>
                      </p:childTnLst>
                    </p:cTn>
                  </p:par>
                  <p:par>
                    <p:cTn id="180" fill="hold">
                      <p:stCondLst>
                        <p:cond delay="indefinite"/>
                      </p:stCondLst>
                      <p:childTnLst>
                        <p:par>
                          <p:cTn id="181" fill="hold">
                            <p:stCondLst>
                              <p:cond delay="0"/>
                            </p:stCondLst>
                            <p:childTnLst>
                              <p:par>
                                <p:cTn id="182" presetID="10" presetClass="entr" presetSubtype="0" fill="hold" grpId="0" nodeType="clickEffect">
                                  <p:stCondLst>
                                    <p:cond delay="0"/>
                                  </p:stCondLst>
                                  <p:childTnLst>
                                    <p:set>
                                      <p:cBhvr>
                                        <p:cTn id="183" dur="1" fill="hold">
                                          <p:stCondLst>
                                            <p:cond delay="0"/>
                                          </p:stCondLst>
                                        </p:cTn>
                                        <p:tgtEl>
                                          <p:spTgt spid="94">
                                            <p:txEl>
                                              <p:pRg st="0" end="0"/>
                                            </p:txEl>
                                          </p:spTgt>
                                        </p:tgtEl>
                                        <p:attrNameLst>
                                          <p:attrName>style.visibility</p:attrName>
                                        </p:attrNameLst>
                                      </p:cBhvr>
                                      <p:to>
                                        <p:strVal val="visible"/>
                                      </p:to>
                                    </p:set>
                                    <p:animEffect transition="in" filter="fade">
                                      <p:cBhvr>
                                        <p:cTn id="184" dur="500"/>
                                        <p:tgtEl>
                                          <p:spTgt spid="94">
                                            <p:txEl>
                                              <p:pRg st="0" end="0"/>
                                            </p:txEl>
                                          </p:spTgt>
                                        </p:tgtEl>
                                      </p:cBhvr>
                                    </p:animEffect>
                                  </p:childTnLst>
                                </p:cTn>
                              </p:par>
                            </p:childTnLst>
                          </p:cTn>
                        </p:par>
                      </p:childTnLst>
                    </p:cTn>
                  </p:par>
                  <p:par>
                    <p:cTn id="185" fill="hold">
                      <p:stCondLst>
                        <p:cond delay="indefinite"/>
                      </p:stCondLst>
                      <p:childTnLst>
                        <p:par>
                          <p:cTn id="186" fill="hold">
                            <p:stCondLst>
                              <p:cond delay="0"/>
                            </p:stCondLst>
                            <p:childTnLst>
                              <p:par>
                                <p:cTn id="187" presetID="10" presetClass="entr" presetSubtype="0" fill="hold" grpId="0" nodeType="clickEffect">
                                  <p:stCondLst>
                                    <p:cond delay="0"/>
                                  </p:stCondLst>
                                  <p:childTnLst>
                                    <p:set>
                                      <p:cBhvr>
                                        <p:cTn id="188" dur="1" fill="hold">
                                          <p:stCondLst>
                                            <p:cond delay="0"/>
                                          </p:stCondLst>
                                        </p:cTn>
                                        <p:tgtEl>
                                          <p:spTgt spid="94">
                                            <p:txEl>
                                              <p:pRg st="1" end="1"/>
                                            </p:txEl>
                                          </p:spTgt>
                                        </p:tgtEl>
                                        <p:attrNameLst>
                                          <p:attrName>style.visibility</p:attrName>
                                        </p:attrNameLst>
                                      </p:cBhvr>
                                      <p:to>
                                        <p:strVal val="visible"/>
                                      </p:to>
                                    </p:set>
                                    <p:animEffect transition="in" filter="fade">
                                      <p:cBhvr>
                                        <p:cTn id="189" dur="500"/>
                                        <p:tgtEl>
                                          <p:spTgt spid="94">
                                            <p:txEl>
                                              <p:pRg st="1" end="1"/>
                                            </p:txEl>
                                          </p:spTgt>
                                        </p:tgtEl>
                                      </p:cBhvr>
                                    </p:animEffect>
                                  </p:childTnLst>
                                </p:cTn>
                              </p:par>
                            </p:childTnLst>
                          </p:cTn>
                        </p:par>
                      </p:childTnLst>
                    </p:cTn>
                  </p:par>
                  <p:par>
                    <p:cTn id="190" fill="hold">
                      <p:stCondLst>
                        <p:cond delay="indefinite"/>
                      </p:stCondLst>
                      <p:childTnLst>
                        <p:par>
                          <p:cTn id="191" fill="hold">
                            <p:stCondLst>
                              <p:cond delay="0"/>
                            </p:stCondLst>
                            <p:childTnLst>
                              <p:par>
                                <p:cTn id="192" presetID="10" presetClass="entr" presetSubtype="0" fill="hold" nodeType="clickEffect">
                                  <p:stCondLst>
                                    <p:cond delay="0"/>
                                  </p:stCondLst>
                                  <p:childTnLst>
                                    <p:set>
                                      <p:cBhvr>
                                        <p:cTn id="193" dur="1" fill="hold">
                                          <p:stCondLst>
                                            <p:cond delay="0"/>
                                          </p:stCondLst>
                                        </p:cTn>
                                        <p:tgtEl>
                                          <p:spTgt spid="142"/>
                                        </p:tgtEl>
                                        <p:attrNameLst>
                                          <p:attrName>style.visibility</p:attrName>
                                        </p:attrNameLst>
                                      </p:cBhvr>
                                      <p:to>
                                        <p:strVal val="visible"/>
                                      </p:to>
                                    </p:set>
                                    <p:animEffect transition="in" filter="fade">
                                      <p:cBhvr>
                                        <p:cTn id="194" dur="500"/>
                                        <p:tgtEl>
                                          <p:spTgt spid="142"/>
                                        </p:tgtEl>
                                      </p:cBhvr>
                                    </p:animEffect>
                                  </p:childTnLst>
                                </p:cTn>
                              </p:par>
                              <p:par>
                                <p:cTn id="195" presetID="10" presetClass="entr" presetSubtype="0" fill="hold" nodeType="withEffect">
                                  <p:stCondLst>
                                    <p:cond delay="0"/>
                                  </p:stCondLst>
                                  <p:childTnLst>
                                    <p:set>
                                      <p:cBhvr>
                                        <p:cTn id="196" dur="1" fill="hold">
                                          <p:stCondLst>
                                            <p:cond delay="0"/>
                                          </p:stCondLst>
                                        </p:cTn>
                                        <p:tgtEl>
                                          <p:spTgt spid="143"/>
                                        </p:tgtEl>
                                        <p:attrNameLst>
                                          <p:attrName>style.visibility</p:attrName>
                                        </p:attrNameLst>
                                      </p:cBhvr>
                                      <p:to>
                                        <p:strVal val="visible"/>
                                      </p:to>
                                    </p:set>
                                    <p:animEffect transition="in" filter="fade">
                                      <p:cBhvr>
                                        <p:cTn id="197" dur="500"/>
                                        <p:tgtEl>
                                          <p:spTgt spid="143"/>
                                        </p:tgtEl>
                                      </p:cBhvr>
                                    </p:animEffect>
                                  </p:childTnLst>
                                </p:cTn>
                              </p:par>
                              <p:par>
                                <p:cTn id="198" presetID="10" presetClass="entr" presetSubtype="0" fill="hold" nodeType="withEffect">
                                  <p:stCondLst>
                                    <p:cond delay="0"/>
                                  </p:stCondLst>
                                  <p:childTnLst>
                                    <p:set>
                                      <p:cBhvr>
                                        <p:cTn id="199" dur="1" fill="hold">
                                          <p:stCondLst>
                                            <p:cond delay="0"/>
                                          </p:stCondLst>
                                        </p:cTn>
                                        <p:tgtEl>
                                          <p:spTgt spid="141"/>
                                        </p:tgtEl>
                                        <p:attrNameLst>
                                          <p:attrName>style.visibility</p:attrName>
                                        </p:attrNameLst>
                                      </p:cBhvr>
                                      <p:to>
                                        <p:strVal val="visible"/>
                                      </p:to>
                                    </p:set>
                                    <p:animEffect transition="in" filter="fade">
                                      <p:cBhvr>
                                        <p:cTn id="200" dur="500"/>
                                        <p:tgtEl>
                                          <p:spTgt spid="141"/>
                                        </p:tgtEl>
                                      </p:cBhvr>
                                    </p:animEffect>
                                  </p:childTnLst>
                                </p:cTn>
                              </p:par>
                              <p:par>
                                <p:cTn id="201" presetID="10" presetClass="entr" presetSubtype="0" fill="hold" nodeType="withEffect">
                                  <p:stCondLst>
                                    <p:cond delay="0"/>
                                  </p:stCondLst>
                                  <p:childTnLst>
                                    <p:set>
                                      <p:cBhvr>
                                        <p:cTn id="202" dur="1" fill="hold">
                                          <p:stCondLst>
                                            <p:cond delay="0"/>
                                          </p:stCondLst>
                                        </p:cTn>
                                        <p:tgtEl>
                                          <p:spTgt spid="164"/>
                                        </p:tgtEl>
                                        <p:attrNameLst>
                                          <p:attrName>style.visibility</p:attrName>
                                        </p:attrNameLst>
                                      </p:cBhvr>
                                      <p:to>
                                        <p:strVal val="visible"/>
                                      </p:to>
                                    </p:set>
                                    <p:animEffect transition="in" filter="fade">
                                      <p:cBhvr>
                                        <p:cTn id="203" dur="500"/>
                                        <p:tgtEl>
                                          <p:spTgt spid="164"/>
                                        </p:tgtEl>
                                      </p:cBhvr>
                                    </p:animEffect>
                                  </p:childTnLst>
                                </p:cTn>
                              </p:par>
                              <p:par>
                                <p:cTn id="204" presetID="10" presetClass="entr" presetSubtype="0" fill="hold" grpId="0" nodeType="withEffect">
                                  <p:stCondLst>
                                    <p:cond delay="0"/>
                                  </p:stCondLst>
                                  <p:childTnLst>
                                    <p:set>
                                      <p:cBhvr>
                                        <p:cTn id="205" dur="1" fill="hold">
                                          <p:stCondLst>
                                            <p:cond delay="0"/>
                                          </p:stCondLst>
                                        </p:cTn>
                                        <p:tgtEl>
                                          <p:spTgt spid="146"/>
                                        </p:tgtEl>
                                        <p:attrNameLst>
                                          <p:attrName>style.visibility</p:attrName>
                                        </p:attrNameLst>
                                      </p:cBhvr>
                                      <p:to>
                                        <p:strVal val="visible"/>
                                      </p:to>
                                    </p:set>
                                    <p:animEffect transition="in" filter="fade">
                                      <p:cBhvr>
                                        <p:cTn id="206" dur="500"/>
                                        <p:tgtEl>
                                          <p:spTgt spid="146"/>
                                        </p:tgtEl>
                                      </p:cBhvr>
                                    </p:animEffect>
                                  </p:childTnLst>
                                </p:cTn>
                              </p:par>
                              <p:par>
                                <p:cTn id="207" presetID="10" presetClass="entr" presetSubtype="0" fill="hold" nodeType="withEffect">
                                  <p:stCondLst>
                                    <p:cond delay="0"/>
                                  </p:stCondLst>
                                  <p:childTnLst>
                                    <p:set>
                                      <p:cBhvr>
                                        <p:cTn id="208" dur="1" fill="hold">
                                          <p:stCondLst>
                                            <p:cond delay="0"/>
                                          </p:stCondLst>
                                        </p:cTn>
                                        <p:tgtEl>
                                          <p:spTgt spid="145"/>
                                        </p:tgtEl>
                                        <p:attrNameLst>
                                          <p:attrName>style.visibility</p:attrName>
                                        </p:attrNameLst>
                                      </p:cBhvr>
                                      <p:to>
                                        <p:strVal val="visible"/>
                                      </p:to>
                                    </p:set>
                                    <p:animEffect transition="in" filter="fade">
                                      <p:cBhvr>
                                        <p:cTn id="209" dur="500"/>
                                        <p:tgtEl>
                                          <p:spTgt spid="145"/>
                                        </p:tgtEl>
                                      </p:cBhvr>
                                    </p:animEffect>
                                  </p:childTnLst>
                                </p:cTn>
                              </p:par>
                              <p:par>
                                <p:cTn id="210" presetID="10" presetClass="entr" presetSubtype="0" fill="hold" nodeType="withEffect">
                                  <p:stCondLst>
                                    <p:cond delay="0"/>
                                  </p:stCondLst>
                                  <p:childTnLst>
                                    <p:set>
                                      <p:cBhvr>
                                        <p:cTn id="211" dur="1" fill="hold">
                                          <p:stCondLst>
                                            <p:cond delay="0"/>
                                          </p:stCondLst>
                                        </p:cTn>
                                        <p:tgtEl>
                                          <p:spTgt spid="144"/>
                                        </p:tgtEl>
                                        <p:attrNameLst>
                                          <p:attrName>style.visibility</p:attrName>
                                        </p:attrNameLst>
                                      </p:cBhvr>
                                      <p:to>
                                        <p:strVal val="visible"/>
                                      </p:to>
                                    </p:set>
                                    <p:animEffect transition="in" filter="fade">
                                      <p:cBhvr>
                                        <p:cTn id="212" dur="500"/>
                                        <p:tgtEl>
                                          <p:spTgt spid="144"/>
                                        </p:tgtEl>
                                      </p:cBhvr>
                                    </p:animEffect>
                                  </p:childTnLst>
                                </p:cTn>
                              </p:par>
                            </p:childTnLst>
                          </p:cTn>
                        </p:par>
                      </p:childTnLst>
                    </p:cTn>
                  </p:par>
                  <p:par>
                    <p:cTn id="213" fill="hold">
                      <p:stCondLst>
                        <p:cond delay="indefinite"/>
                      </p:stCondLst>
                      <p:childTnLst>
                        <p:par>
                          <p:cTn id="214" fill="hold">
                            <p:stCondLst>
                              <p:cond delay="0"/>
                            </p:stCondLst>
                            <p:childTnLst>
                              <p:par>
                                <p:cTn id="215" presetID="10" presetClass="entr" presetSubtype="0" fill="hold" nodeType="clickEffect">
                                  <p:stCondLst>
                                    <p:cond delay="0"/>
                                  </p:stCondLst>
                                  <p:childTnLst>
                                    <p:set>
                                      <p:cBhvr>
                                        <p:cTn id="216" dur="1" fill="hold">
                                          <p:stCondLst>
                                            <p:cond delay="0"/>
                                          </p:stCondLst>
                                        </p:cTn>
                                        <p:tgtEl>
                                          <p:spTgt spid="189"/>
                                        </p:tgtEl>
                                        <p:attrNameLst>
                                          <p:attrName>style.visibility</p:attrName>
                                        </p:attrNameLst>
                                      </p:cBhvr>
                                      <p:to>
                                        <p:strVal val="visible"/>
                                      </p:to>
                                    </p:set>
                                    <p:animEffect transition="in" filter="fade">
                                      <p:cBhvr>
                                        <p:cTn id="217" dur="500"/>
                                        <p:tgtEl>
                                          <p:spTgt spid="189"/>
                                        </p:tgtEl>
                                      </p:cBhvr>
                                    </p:animEffect>
                                  </p:childTnLst>
                                </p:cTn>
                              </p:par>
                              <p:par>
                                <p:cTn id="218" presetID="10" presetClass="entr" presetSubtype="0" fill="hold" nodeType="withEffect">
                                  <p:stCondLst>
                                    <p:cond delay="0"/>
                                  </p:stCondLst>
                                  <p:childTnLst>
                                    <p:set>
                                      <p:cBhvr>
                                        <p:cTn id="219" dur="1" fill="hold">
                                          <p:stCondLst>
                                            <p:cond delay="0"/>
                                          </p:stCondLst>
                                        </p:cTn>
                                        <p:tgtEl>
                                          <p:spTgt spid="182"/>
                                        </p:tgtEl>
                                        <p:attrNameLst>
                                          <p:attrName>style.visibility</p:attrName>
                                        </p:attrNameLst>
                                      </p:cBhvr>
                                      <p:to>
                                        <p:strVal val="visible"/>
                                      </p:to>
                                    </p:set>
                                    <p:animEffect transition="in" filter="fade">
                                      <p:cBhvr>
                                        <p:cTn id="220" dur="500"/>
                                        <p:tgtEl>
                                          <p:spTgt spid="182"/>
                                        </p:tgtEl>
                                      </p:cBhvr>
                                    </p:animEffect>
                                  </p:childTnLst>
                                </p:cTn>
                              </p:par>
                              <p:par>
                                <p:cTn id="221" presetID="10" presetClass="entr" presetSubtype="0" fill="hold" nodeType="withEffect">
                                  <p:stCondLst>
                                    <p:cond delay="0"/>
                                  </p:stCondLst>
                                  <p:childTnLst>
                                    <p:set>
                                      <p:cBhvr>
                                        <p:cTn id="222" dur="1" fill="hold">
                                          <p:stCondLst>
                                            <p:cond delay="0"/>
                                          </p:stCondLst>
                                        </p:cTn>
                                        <p:tgtEl>
                                          <p:spTgt spid="188"/>
                                        </p:tgtEl>
                                        <p:attrNameLst>
                                          <p:attrName>style.visibility</p:attrName>
                                        </p:attrNameLst>
                                      </p:cBhvr>
                                      <p:to>
                                        <p:strVal val="visible"/>
                                      </p:to>
                                    </p:set>
                                    <p:animEffect transition="in" filter="fade">
                                      <p:cBhvr>
                                        <p:cTn id="223" dur="500"/>
                                        <p:tgtEl>
                                          <p:spTgt spid="188"/>
                                        </p:tgtEl>
                                      </p:cBhvr>
                                    </p:animEffect>
                                  </p:childTnLst>
                                </p:cTn>
                              </p:par>
                              <p:par>
                                <p:cTn id="224" presetID="10" presetClass="entr" presetSubtype="0" fill="hold" nodeType="withEffect">
                                  <p:stCondLst>
                                    <p:cond delay="0"/>
                                  </p:stCondLst>
                                  <p:childTnLst>
                                    <p:set>
                                      <p:cBhvr>
                                        <p:cTn id="225" dur="1" fill="hold">
                                          <p:stCondLst>
                                            <p:cond delay="0"/>
                                          </p:stCondLst>
                                        </p:cTn>
                                        <p:tgtEl>
                                          <p:spTgt spid="185"/>
                                        </p:tgtEl>
                                        <p:attrNameLst>
                                          <p:attrName>style.visibility</p:attrName>
                                        </p:attrNameLst>
                                      </p:cBhvr>
                                      <p:to>
                                        <p:strVal val="visible"/>
                                      </p:to>
                                    </p:set>
                                    <p:animEffect transition="in" filter="fade">
                                      <p:cBhvr>
                                        <p:cTn id="226" dur="500"/>
                                        <p:tgtEl>
                                          <p:spTgt spid="185"/>
                                        </p:tgtEl>
                                      </p:cBhvr>
                                    </p:animEffect>
                                  </p:childTnLst>
                                </p:cTn>
                              </p:par>
                              <p:par>
                                <p:cTn id="227" presetID="10" presetClass="entr" presetSubtype="0" fill="hold" nodeType="withEffect">
                                  <p:stCondLst>
                                    <p:cond delay="0"/>
                                  </p:stCondLst>
                                  <p:childTnLst>
                                    <p:set>
                                      <p:cBhvr>
                                        <p:cTn id="228" dur="1" fill="hold">
                                          <p:stCondLst>
                                            <p:cond delay="0"/>
                                          </p:stCondLst>
                                        </p:cTn>
                                        <p:tgtEl>
                                          <p:spTgt spid="186"/>
                                        </p:tgtEl>
                                        <p:attrNameLst>
                                          <p:attrName>style.visibility</p:attrName>
                                        </p:attrNameLst>
                                      </p:cBhvr>
                                      <p:to>
                                        <p:strVal val="visible"/>
                                      </p:to>
                                    </p:set>
                                    <p:animEffect transition="in" filter="fade">
                                      <p:cBhvr>
                                        <p:cTn id="229" dur="500"/>
                                        <p:tgtEl>
                                          <p:spTgt spid="186"/>
                                        </p:tgtEl>
                                      </p:cBhvr>
                                    </p:animEffect>
                                  </p:childTnLst>
                                </p:cTn>
                              </p:par>
                              <p:par>
                                <p:cTn id="230" presetID="10" presetClass="entr" presetSubtype="0" fill="hold" grpId="0" nodeType="withEffect">
                                  <p:stCondLst>
                                    <p:cond delay="0"/>
                                  </p:stCondLst>
                                  <p:childTnLst>
                                    <p:set>
                                      <p:cBhvr>
                                        <p:cTn id="231" dur="1" fill="hold">
                                          <p:stCondLst>
                                            <p:cond delay="0"/>
                                          </p:stCondLst>
                                        </p:cTn>
                                        <p:tgtEl>
                                          <p:spTgt spid="187"/>
                                        </p:tgtEl>
                                        <p:attrNameLst>
                                          <p:attrName>style.visibility</p:attrName>
                                        </p:attrNameLst>
                                      </p:cBhvr>
                                      <p:to>
                                        <p:strVal val="visible"/>
                                      </p:to>
                                    </p:set>
                                    <p:animEffect transition="in" filter="fade">
                                      <p:cBhvr>
                                        <p:cTn id="232" dur="500"/>
                                        <p:tgtEl>
                                          <p:spTgt spid="187"/>
                                        </p:tgtEl>
                                      </p:cBhvr>
                                    </p:animEffect>
                                  </p:childTnLst>
                                </p:cTn>
                              </p:par>
                              <p:par>
                                <p:cTn id="233" presetID="10" presetClass="entr" presetSubtype="0" fill="hold" grpId="0" nodeType="withEffect">
                                  <p:stCondLst>
                                    <p:cond delay="0"/>
                                  </p:stCondLst>
                                  <p:childTnLst>
                                    <p:set>
                                      <p:cBhvr>
                                        <p:cTn id="234" dur="1" fill="hold">
                                          <p:stCondLst>
                                            <p:cond delay="0"/>
                                          </p:stCondLst>
                                        </p:cTn>
                                        <p:tgtEl>
                                          <p:spTgt spid="190"/>
                                        </p:tgtEl>
                                        <p:attrNameLst>
                                          <p:attrName>style.visibility</p:attrName>
                                        </p:attrNameLst>
                                      </p:cBhvr>
                                      <p:to>
                                        <p:strVal val="visible"/>
                                      </p:to>
                                    </p:set>
                                    <p:animEffect transition="in" filter="fade">
                                      <p:cBhvr>
                                        <p:cTn id="235" dur="500"/>
                                        <p:tgtEl>
                                          <p:spTgt spid="190"/>
                                        </p:tgtEl>
                                      </p:cBhvr>
                                    </p:animEffect>
                                  </p:childTnLst>
                                </p:cTn>
                              </p:par>
                            </p:childTnLst>
                          </p:cTn>
                        </p:par>
                      </p:childTnLst>
                    </p:cTn>
                  </p:par>
                  <p:par>
                    <p:cTn id="236" fill="hold">
                      <p:stCondLst>
                        <p:cond delay="indefinite"/>
                      </p:stCondLst>
                      <p:childTnLst>
                        <p:par>
                          <p:cTn id="237" fill="hold">
                            <p:stCondLst>
                              <p:cond delay="0"/>
                            </p:stCondLst>
                            <p:childTnLst>
                              <p:par>
                                <p:cTn id="238" presetID="10" presetClass="entr" presetSubtype="0" fill="hold" grpId="0" nodeType="clickEffect">
                                  <p:stCondLst>
                                    <p:cond delay="0"/>
                                  </p:stCondLst>
                                  <p:childTnLst>
                                    <p:set>
                                      <p:cBhvr>
                                        <p:cTn id="239" dur="1" fill="hold">
                                          <p:stCondLst>
                                            <p:cond delay="0"/>
                                          </p:stCondLst>
                                        </p:cTn>
                                        <p:tgtEl>
                                          <p:spTgt spid="19"/>
                                        </p:tgtEl>
                                        <p:attrNameLst>
                                          <p:attrName>style.visibility</p:attrName>
                                        </p:attrNameLst>
                                      </p:cBhvr>
                                      <p:to>
                                        <p:strVal val="visible"/>
                                      </p:to>
                                    </p:set>
                                    <p:animEffect transition="in" filter="fade">
                                      <p:cBhvr>
                                        <p:cTn id="240" dur="500"/>
                                        <p:tgtEl>
                                          <p:spTgt spid="19"/>
                                        </p:tgtEl>
                                      </p:cBhvr>
                                    </p:animEffect>
                                  </p:childTnLst>
                                </p:cTn>
                              </p:par>
                              <p:par>
                                <p:cTn id="241" presetID="10" presetClass="entr" presetSubtype="0" fill="hold" nodeType="withEffect">
                                  <p:stCondLst>
                                    <p:cond delay="0"/>
                                  </p:stCondLst>
                                  <p:childTnLst>
                                    <p:set>
                                      <p:cBhvr>
                                        <p:cTn id="242" dur="1" fill="hold">
                                          <p:stCondLst>
                                            <p:cond delay="0"/>
                                          </p:stCondLst>
                                        </p:cTn>
                                        <p:tgtEl>
                                          <p:spTgt spid="25"/>
                                        </p:tgtEl>
                                        <p:attrNameLst>
                                          <p:attrName>style.visibility</p:attrName>
                                        </p:attrNameLst>
                                      </p:cBhvr>
                                      <p:to>
                                        <p:strVal val="visible"/>
                                      </p:to>
                                    </p:set>
                                    <p:animEffect transition="in" filter="fade">
                                      <p:cBhvr>
                                        <p:cTn id="243" dur="500"/>
                                        <p:tgtEl>
                                          <p:spTgt spid="25"/>
                                        </p:tgtEl>
                                      </p:cBhvr>
                                    </p:animEffect>
                                  </p:childTnLst>
                                </p:cTn>
                              </p:par>
                              <p:par>
                                <p:cTn id="244" presetID="10" presetClass="entr" presetSubtype="0" fill="hold" nodeType="withEffect">
                                  <p:stCondLst>
                                    <p:cond delay="0"/>
                                  </p:stCondLst>
                                  <p:childTnLst>
                                    <p:set>
                                      <p:cBhvr>
                                        <p:cTn id="245" dur="1" fill="hold">
                                          <p:stCondLst>
                                            <p:cond delay="0"/>
                                          </p:stCondLst>
                                        </p:cTn>
                                        <p:tgtEl>
                                          <p:spTgt spid="15"/>
                                        </p:tgtEl>
                                        <p:attrNameLst>
                                          <p:attrName>style.visibility</p:attrName>
                                        </p:attrNameLst>
                                      </p:cBhvr>
                                      <p:to>
                                        <p:strVal val="visible"/>
                                      </p:to>
                                    </p:set>
                                    <p:animEffect transition="in" filter="fade">
                                      <p:cBhvr>
                                        <p:cTn id="246" dur="500"/>
                                        <p:tgtEl>
                                          <p:spTgt spid="15"/>
                                        </p:tgtEl>
                                      </p:cBhvr>
                                    </p:animEffect>
                                  </p:childTnLst>
                                </p:cTn>
                              </p:par>
                              <p:par>
                                <p:cTn id="247" presetID="10" presetClass="entr" presetSubtype="0" fill="hold" nodeType="withEffect">
                                  <p:stCondLst>
                                    <p:cond delay="0"/>
                                  </p:stCondLst>
                                  <p:childTnLst>
                                    <p:set>
                                      <p:cBhvr>
                                        <p:cTn id="248" dur="1" fill="hold">
                                          <p:stCondLst>
                                            <p:cond delay="0"/>
                                          </p:stCondLst>
                                        </p:cTn>
                                        <p:tgtEl>
                                          <p:spTgt spid="12"/>
                                        </p:tgtEl>
                                        <p:attrNameLst>
                                          <p:attrName>style.visibility</p:attrName>
                                        </p:attrNameLst>
                                      </p:cBhvr>
                                      <p:to>
                                        <p:strVal val="visible"/>
                                      </p:to>
                                    </p:set>
                                    <p:animEffect transition="in" filter="fade">
                                      <p:cBhvr>
                                        <p:cTn id="249" dur="500"/>
                                        <p:tgtEl>
                                          <p:spTgt spid="12"/>
                                        </p:tgtEl>
                                      </p:cBhvr>
                                    </p:animEffect>
                                  </p:childTnLst>
                                </p:cTn>
                              </p:par>
                              <p:par>
                                <p:cTn id="250" presetID="10" presetClass="entr" presetSubtype="0" fill="hold" grpId="0" nodeType="withEffect">
                                  <p:stCondLst>
                                    <p:cond delay="0"/>
                                  </p:stCondLst>
                                  <p:childTnLst>
                                    <p:set>
                                      <p:cBhvr>
                                        <p:cTn id="251" dur="1" fill="hold">
                                          <p:stCondLst>
                                            <p:cond delay="0"/>
                                          </p:stCondLst>
                                        </p:cTn>
                                        <p:tgtEl>
                                          <p:spTgt spid="69"/>
                                        </p:tgtEl>
                                        <p:attrNameLst>
                                          <p:attrName>style.visibility</p:attrName>
                                        </p:attrNameLst>
                                      </p:cBhvr>
                                      <p:to>
                                        <p:strVal val="visible"/>
                                      </p:to>
                                    </p:set>
                                    <p:animEffect transition="in" filter="fade">
                                      <p:cBhvr>
                                        <p:cTn id="252" dur="500"/>
                                        <p:tgtEl>
                                          <p:spTgt spid="69"/>
                                        </p:tgtEl>
                                      </p:cBhvr>
                                    </p:animEffect>
                                  </p:childTnLst>
                                </p:cTn>
                              </p:par>
                            </p:childTnLst>
                          </p:cTn>
                        </p:par>
                      </p:childTnLst>
                    </p:cTn>
                  </p:par>
                  <p:par>
                    <p:cTn id="253" fill="hold">
                      <p:stCondLst>
                        <p:cond delay="indefinite"/>
                      </p:stCondLst>
                      <p:childTnLst>
                        <p:par>
                          <p:cTn id="254" fill="hold">
                            <p:stCondLst>
                              <p:cond delay="0"/>
                            </p:stCondLst>
                            <p:childTnLst>
                              <p:par>
                                <p:cTn id="255" presetID="10" presetClass="entr" presetSubtype="0" fill="hold" grpId="0" nodeType="clickEffect">
                                  <p:stCondLst>
                                    <p:cond delay="0"/>
                                  </p:stCondLst>
                                  <p:childTnLst>
                                    <p:set>
                                      <p:cBhvr>
                                        <p:cTn id="256" dur="1" fill="hold">
                                          <p:stCondLst>
                                            <p:cond delay="0"/>
                                          </p:stCondLst>
                                        </p:cTn>
                                        <p:tgtEl>
                                          <p:spTgt spid="70">
                                            <p:txEl>
                                              <p:pRg st="0" end="0"/>
                                            </p:txEl>
                                          </p:spTgt>
                                        </p:tgtEl>
                                        <p:attrNameLst>
                                          <p:attrName>style.visibility</p:attrName>
                                        </p:attrNameLst>
                                      </p:cBhvr>
                                      <p:to>
                                        <p:strVal val="visible"/>
                                      </p:to>
                                    </p:set>
                                    <p:animEffect transition="in" filter="fade">
                                      <p:cBhvr>
                                        <p:cTn id="257" dur="500"/>
                                        <p:tgtEl>
                                          <p:spTgt spid="70">
                                            <p:txEl>
                                              <p:pRg st="0" end="0"/>
                                            </p:txEl>
                                          </p:spTgt>
                                        </p:tgtEl>
                                      </p:cBhvr>
                                    </p:animEffect>
                                  </p:childTnLst>
                                </p:cTn>
                              </p:par>
                            </p:childTnLst>
                          </p:cTn>
                        </p:par>
                      </p:childTnLst>
                    </p:cTn>
                  </p:par>
                  <p:par>
                    <p:cTn id="258" fill="hold">
                      <p:stCondLst>
                        <p:cond delay="indefinite"/>
                      </p:stCondLst>
                      <p:childTnLst>
                        <p:par>
                          <p:cTn id="259" fill="hold">
                            <p:stCondLst>
                              <p:cond delay="0"/>
                            </p:stCondLst>
                            <p:childTnLst>
                              <p:par>
                                <p:cTn id="260" presetID="10" presetClass="entr" presetSubtype="0" fill="hold" grpId="0" nodeType="clickEffect">
                                  <p:stCondLst>
                                    <p:cond delay="0"/>
                                  </p:stCondLst>
                                  <p:childTnLst>
                                    <p:set>
                                      <p:cBhvr>
                                        <p:cTn id="261" dur="1" fill="hold">
                                          <p:stCondLst>
                                            <p:cond delay="0"/>
                                          </p:stCondLst>
                                        </p:cTn>
                                        <p:tgtEl>
                                          <p:spTgt spid="70">
                                            <p:txEl>
                                              <p:pRg st="1" end="1"/>
                                            </p:txEl>
                                          </p:spTgt>
                                        </p:tgtEl>
                                        <p:attrNameLst>
                                          <p:attrName>style.visibility</p:attrName>
                                        </p:attrNameLst>
                                      </p:cBhvr>
                                      <p:to>
                                        <p:strVal val="visible"/>
                                      </p:to>
                                    </p:set>
                                    <p:animEffect transition="in" filter="fade">
                                      <p:cBhvr>
                                        <p:cTn id="262" dur="500"/>
                                        <p:tgtEl>
                                          <p:spTgt spid="70">
                                            <p:txEl>
                                              <p:pRg st="1" end="1"/>
                                            </p:txEl>
                                          </p:spTgt>
                                        </p:tgtEl>
                                      </p:cBhvr>
                                    </p:animEffect>
                                  </p:childTnLst>
                                </p:cTn>
                              </p:par>
                            </p:childTnLst>
                          </p:cTn>
                        </p:par>
                      </p:childTnLst>
                    </p:cTn>
                  </p:par>
                  <p:par>
                    <p:cTn id="263" fill="hold">
                      <p:stCondLst>
                        <p:cond delay="indefinite"/>
                      </p:stCondLst>
                      <p:childTnLst>
                        <p:par>
                          <p:cTn id="264" fill="hold">
                            <p:stCondLst>
                              <p:cond delay="0"/>
                            </p:stCondLst>
                            <p:childTnLst>
                              <p:par>
                                <p:cTn id="265" presetID="10" presetClass="entr" presetSubtype="0" fill="hold" grpId="0" nodeType="clickEffect">
                                  <p:stCondLst>
                                    <p:cond delay="0"/>
                                  </p:stCondLst>
                                  <p:childTnLst>
                                    <p:set>
                                      <p:cBhvr>
                                        <p:cTn id="266" dur="1" fill="hold">
                                          <p:stCondLst>
                                            <p:cond delay="0"/>
                                          </p:stCondLst>
                                        </p:cTn>
                                        <p:tgtEl>
                                          <p:spTgt spid="70">
                                            <p:txEl>
                                              <p:pRg st="2" end="2"/>
                                            </p:txEl>
                                          </p:spTgt>
                                        </p:tgtEl>
                                        <p:attrNameLst>
                                          <p:attrName>style.visibility</p:attrName>
                                        </p:attrNameLst>
                                      </p:cBhvr>
                                      <p:to>
                                        <p:strVal val="visible"/>
                                      </p:to>
                                    </p:set>
                                    <p:animEffect transition="in" filter="fade">
                                      <p:cBhvr>
                                        <p:cTn id="267" dur="500"/>
                                        <p:tgtEl>
                                          <p:spTgt spid="70">
                                            <p:txEl>
                                              <p:pRg st="2" end="2"/>
                                            </p:txEl>
                                          </p:spTgt>
                                        </p:tgtEl>
                                      </p:cBhvr>
                                    </p:animEffect>
                                  </p:childTnLst>
                                </p:cTn>
                              </p:par>
                            </p:childTnLst>
                          </p:cTn>
                        </p:par>
                      </p:childTnLst>
                    </p:cTn>
                  </p:par>
                  <p:par>
                    <p:cTn id="268" fill="hold">
                      <p:stCondLst>
                        <p:cond delay="indefinite"/>
                      </p:stCondLst>
                      <p:childTnLst>
                        <p:par>
                          <p:cTn id="269" fill="hold">
                            <p:stCondLst>
                              <p:cond delay="0"/>
                            </p:stCondLst>
                            <p:childTnLst>
                              <p:par>
                                <p:cTn id="270" presetID="10" presetClass="entr" presetSubtype="0" fill="hold" grpId="0" nodeType="clickEffect">
                                  <p:stCondLst>
                                    <p:cond delay="0"/>
                                  </p:stCondLst>
                                  <p:childTnLst>
                                    <p:set>
                                      <p:cBhvr>
                                        <p:cTn id="271" dur="1" fill="hold">
                                          <p:stCondLst>
                                            <p:cond delay="0"/>
                                          </p:stCondLst>
                                        </p:cTn>
                                        <p:tgtEl>
                                          <p:spTgt spid="70">
                                            <p:txEl>
                                              <p:pRg st="3" end="3"/>
                                            </p:txEl>
                                          </p:spTgt>
                                        </p:tgtEl>
                                        <p:attrNameLst>
                                          <p:attrName>style.visibility</p:attrName>
                                        </p:attrNameLst>
                                      </p:cBhvr>
                                      <p:to>
                                        <p:strVal val="visible"/>
                                      </p:to>
                                    </p:set>
                                    <p:animEffect transition="in" filter="fade">
                                      <p:cBhvr>
                                        <p:cTn id="272" dur="500"/>
                                        <p:tgtEl>
                                          <p:spTgt spid="70">
                                            <p:txEl>
                                              <p:pRg st="3" end="3"/>
                                            </p:txEl>
                                          </p:spTgt>
                                        </p:tgtEl>
                                      </p:cBhvr>
                                    </p:animEffect>
                                  </p:childTnLst>
                                </p:cTn>
                              </p:par>
                            </p:childTnLst>
                          </p:cTn>
                        </p:par>
                      </p:childTnLst>
                    </p:cTn>
                  </p:par>
                  <p:par>
                    <p:cTn id="273" fill="hold">
                      <p:stCondLst>
                        <p:cond delay="indefinite"/>
                      </p:stCondLst>
                      <p:childTnLst>
                        <p:par>
                          <p:cTn id="274" fill="hold">
                            <p:stCondLst>
                              <p:cond delay="0"/>
                            </p:stCondLst>
                            <p:childTnLst>
                              <p:par>
                                <p:cTn id="275" presetID="10" presetClass="entr" presetSubtype="0" fill="hold" nodeType="clickEffect">
                                  <p:stCondLst>
                                    <p:cond delay="0"/>
                                  </p:stCondLst>
                                  <p:childTnLst>
                                    <p:set>
                                      <p:cBhvr>
                                        <p:cTn id="276" dur="1" fill="hold">
                                          <p:stCondLst>
                                            <p:cond delay="0"/>
                                          </p:stCondLst>
                                        </p:cTn>
                                        <p:tgtEl>
                                          <p:spTgt spid="177"/>
                                        </p:tgtEl>
                                        <p:attrNameLst>
                                          <p:attrName>style.visibility</p:attrName>
                                        </p:attrNameLst>
                                      </p:cBhvr>
                                      <p:to>
                                        <p:strVal val="visible"/>
                                      </p:to>
                                    </p:set>
                                    <p:animEffect transition="in" filter="fade">
                                      <p:cBhvr>
                                        <p:cTn id="277" dur="500"/>
                                        <p:tgtEl>
                                          <p:spTgt spid="177"/>
                                        </p:tgtEl>
                                      </p:cBhvr>
                                    </p:animEffect>
                                  </p:childTnLst>
                                </p:cTn>
                              </p:par>
                              <p:par>
                                <p:cTn id="278" presetID="10" presetClass="entr" presetSubtype="0" fill="hold" nodeType="withEffect">
                                  <p:stCondLst>
                                    <p:cond delay="0"/>
                                  </p:stCondLst>
                                  <p:childTnLst>
                                    <p:set>
                                      <p:cBhvr>
                                        <p:cTn id="279" dur="1" fill="hold">
                                          <p:stCondLst>
                                            <p:cond delay="0"/>
                                          </p:stCondLst>
                                        </p:cTn>
                                        <p:tgtEl>
                                          <p:spTgt spid="178"/>
                                        </p:tgtEl>
                                        <p:attrNameLst>
                                          <p:attrName>style.visibility</p:attrName>
                                        </p:attrNameLst>
                                      </p:cBhvr>
                                      <p:to>
                                        <p:strVal val="visible"/>
                                      </p:to>
                                    </p:set>
                                    <p:animEffect transition="in" filter="fade">
                                      <p:cBhvr>
                                        <p:cTn id="280" dur="500"/>
                                        <p:tgtEl>
                                          <p:spTgt spid="178"/>
                                        </p:tgtEl>
                                      </p:cBhvr>
                                    </p:animEffect>
                                  </p:childTnLst>
                                </p:cTn>
                              </p:par>
                              <p:par>
                                <p:cTn id="281" presetID="10" presetClass="entr" presetSubtype="0" fill="hold" grpId="0" nodeType="withEffect">
                                  <p:stCondLst>
                                    <p:cond delay="0"/>
                                  </p:stCondLst>
                                  <p:childTnLst>
                                    <p:set>
                                      <p:cBhvr>
                                        <p:cTn id="282" dur="1" fill="hold">
                                          <p:stCondLst>
                                            <p:cond delay="0"/>
                                          </p:stCondLst>
                                        </p:cTn>
                                        <p:tgtEl>
                                          <p:spTgt spid="179"/>
                                        </p:tgtEl>
                                        <p:attrNameLst>
                                          <p:attrName>style.visibility</p:attrName>
                                        </p:attrNameLst>
                                      </p:cBhvr>
                                      <p:to>
                                        <p:strVal val="visible"/>
                                      </p:to>
                                    </p:set>
                                    <p:animEffect transition="in" filter="fade">
                                      <p:cBhvr>
                                        <p:cTn id="283" dur="500"/>
                                        <p:tgtEl>
                                          <p:spTgt spid="179"/>
                                        </p:tgtEl>
                                      </p:cBhvr>
                                    </p:animEffect>
                                  </p:childTnLst>
                                </p:cTn>
                              </p:par>
                              <p:par>
                                <p:cTn id="284" presetID="10" presetClass="entr" presetSubtype="0" fill="hold" nodeType="withEffect">
                                  <p:stCondLst>
                                    <p:cond delay="0"/>
                                  </p:stCondLst>
                                  <p:childTnLst>
                                    <p:set>
                                      <p:cBhvr>
                                        <p:cTn id="285" dur="1" fill="hold">
                                          <p:stCondLst>
                                            <p:cond delay="0"/>
                                          </p:stCondLst>
                                        </p:cTn>
                                        <p:tgtEl>
                                          <p:spTgt spid="174"/>
                                        </p:tgtEl>
                                        <p:attrNameLst>
                                          <p:attrName>style.visibility</p:attrName>
                                        </p:attrNameLst>
                                      </p:cBhvr>
                                      <p:to>
                                        <p:strVal val="visible"/>
                                      </p:to>
                                    </p:set>
                                    <p:animEffect transition="in" filter="fade">
                                      <p:cBhvr>
                                        <p:cTn id="286" dur="500"/>
                                        <p:tgtEl>
                                          <p:spTgt spid="174"/>
                                        </p:tgtEl>
                                      </p:cBhvr>
                                    </p:animEffect>
                                  </p:childTnLst>
                                </p:cTn>
                              </p:par>
                              <p:par>
                                <p:cTn id="287" presetID="10" presetClass="entr" presetSubtype="0" fill="hold" nodeType="withEffect">
                                  <p:stCondLst>
                                    <p:cond delay="0"/>
                                  </p:stCondLst>
                                  <p:childTnLst>
                                    <p:set>
                                      <p:cBhvr>
                                        <p:cTn id="288" dur="1" fill="hold">
                                          <p:stCondLst>
                                            <p:cond delay="0"/>
                                          </p:stCondLst>
                                        </p:cTn>
                                        <p:tgtEl>
                                          <p:spTgt spid="181"/>
                                        </p:tgtEl>
                                        <p:attrNameLst>
                                          <p:attrName>style.visibility</p:attrName>
                                        </p:attrNameLst>
                                      </p:cBhvr>
                                      <p:to>
                                        <p:strVal val="visible"/>
                                      </p:to>
                                    </p:set>
                                    <p:animEffect transition="in" filter="fade">
                                      <p:cBhvr>
                                        <p:cTn id="289" dur="500"/>
                                        <p:tgtEl>
                                          <p:spTgt spid="181"/>
                                        </p:tgtEl>
                                      </p:cBhvr>
                                    </p:animEffect>
                                  </p:childTnLst>
                                </p:cTn>
                              </p:par>
                              <p:par>
                                <p:cTn id="290" presetID="10" presetClass="entr" presetSubtype="0" fill="hold" nodeType="withEffect">
                                  <p:stCondLst>
                                    <p:cond delay="0"/>
                                  </p:stCondLst>
                                  <p:childTnLst>
                                    <p:set>
                                      <p:cBhvr>
                                        <p:cTn id="291" dur="1" fill="hold">
                                          <p:stCondLst>
                                            <p:cond delay="0"/>
                                          </p:stCondLst>
                                        </p:cTn>
                                        <p:tgtEl>
                                          <p:spTgt spid="180"/>
                                        </p:tgtEl>
                                        <p:attrNameLst>
                                          <p:attrName>style.visibility</p:attrName>
                                        </p:attrNameLst>
                                      </p:cBhvr>
                                      <p:to>
                                        <p:strVal val="visible"/>
                                      </p:to>
                                    </p:set>
                                    <p:animEffect transition="in" filter="fade">
                                      <p:cBhvr>
                                        <p:cTn id="292" dur="500"/>
                                        <p:tgtEl>
                                          <p:spTgt spid="180"/>
                                        </p:tgtEl>
                                      </p:cBhvr>
                                    </p:animEffect>
                                  </p:childTnLst>
                                </p:cTn>
                              </p:par>
                            </p:childTnLst>
                          </p:cTn>
                        </p:par>
                      </p:childTnLst>
                    </p:cTn>
                  </p:par>
                  <p:par>
                    <p:cTn id="293" fill="hold">
                      <p:stCondLst>
                        <p:cond delay="indefinite"/>
                      </p:stCondLst>
                      <p:childTnLst>
                        <p:par>
                          <p:cTn id="294" fill="hold">
                            <p:stCondLst>
                              <p:cond delay="0"/>
                            </p:stCondLst>
                            <p:childTnLst>
                              <p:par>
                                <p:cTn id="295" presetID="10" presetClass="entr" presetSubtype="0" fill="hold" grpId="0" nodeType="clickEffect">
                                  <p:stCondLst>
                                    <p:cond delay="0"/>
                                  </p:stCondLst>
                                  <p:childTnLst>
                                    <p:set>
                                      <p:cBhvr>
                                        <p:cTn id="296" dur="1" fill="hold">
                                          <p:stCondLst>
                                            <p:cond delay="0"/>
                                          </p:stCondLst>
                                        </p:cTn>
                                        <p:tgtEl>
                                          <p:spTgt spid="83"/>
                                        </p:tgtEl>
                                        <p:attrNameLst>
                                          <p:attrName>style.visibility</p:attrName>
                                        </p:attrNameLst>
                                      </p:cBhvr>
                                      <p:to>
                                        <p:strVal val="visible"/>
                                      </p:to>
                                    </p:set>
                                    <p:animEffect transition="in" filter="fade">
                                      <p:cBhvr>
                                        <p:cTn id="297" dur="500"/>
                                        <p:tgtEl>
                                          <p:spTgt spid="83"/>
                                        </p:tgtEl>
                                      </p:cBhvr>
                                    </p:animEffect>
                                  </p:childTnLst>
                                </p:cTn>
                              </p:par>
                              <p:par>
                                <p:cTn id="298" presetID="10" presetClass="entr" presetSubtype="0" fill="hold" nodeType="withEffect">
                                  <p:stCondLst>
                                    <p:cond delay="0"/>
                                  </p:stCondLst>
                                  <p:childTnLst>
                                    <p:set>
                                      <p:cBhvr>
                                        <p:cTn id="299" dur="1" fill="hold">
                                          <p:stCondLst>
                                            <p:cond delay="0"/>
                                          </p:stCondLst>
                                        </p:cTn>
                                        <p:tgtEl>
                                          <p:spTgt spid="28"/>
                                        </p:tgtEl>
                                        <p:attrNameLst>
                                          <p:attrName>style.visibility</p:attrName>
                                        </p:attrNameLst>
                                      </p:cBhvr>
                                      <p:to>
                                        <p:strVal val="visible"/>
                                      </p:to>
                                    </p:set>
                                    <p:animEffect transition="in" filter="fade">
                                      <p:cBhvr>
                                        <p:cTn id="300" dur="500"/>
                                        <p:tgtEl>
                                          <p:spTgt spid="28"/>
                                        </p:tgtEl>
                                      </p:cBhvr>
                                    </p:animEffect>
                                  </p:childTnLst>
                                </p:cTn>
                              </p:par>
                              <p:par>
                                <p:cTn id="301" presetID="10" presetClass="entr" presetSubtype="0" fill="hold" grpId="0" nodeType="withEffect">
                                  <p:stCondLst>
                                    <p:cond delay="0"/>
                                  </p:stCondLst>
                                  <p:childTnLst>
                                    <p:set>
                                      <p:cBhvr>
                                        <p:cTn id="302" dur="1" fill="hold">
                                          <p:stCondLst>
                                            <p:cond delay="0"/>
                                          </p:stCondLst>
                                        </p:cTn>
                                        <p:tgtEl>
                                          <p:spTgt spid="27"/>
                                        </p:tgtEl>
                                        <p:attrNameLst>
                                          <p:attrName>style.visibility</p:attrName>
                                        </p:attrNameLst>
                                      </p:cBhvr>
                                      <p:to>
                                        <p:strVal val="visible"/>
                                      </p:to>
                                    </p:set>
                                    <p:animEffect transition="in" filter="fade">
                                      <p:cBhvr>
                                        <p:cTn id="303" dur="500"/>
                                        <p:tgtEl>
                                          <p:spTgt spid="27"/>
                                        </p:tgtEl>
                                      </p:cBhvr>
                                    </p:animEffect>
                                  </p:childTnLst>
                                </p:cTn>
                              </p:par>
                              <p:par>
                                <p:cTn id="304" presetID="10" presetClass="entr" presetSubtype="0" fill="hold" nodeType="withEffect">
                                  <p:stCondLst>
                                    <p:cond delay="0"/>
                                  </p:stCondLst>
                                  <p:childTnLst>
                                    <p:set>
                                      <p:cBhvr>
                                        <p:cTn id="305" dur="1" fill="hold">
                                          <p:stCondLst>
                                            <p:cond delay="0"/>
                                          </p:stCondLst>
                                        </p:cTn>
                                        <p:tgtEl>
                                          <p:spTgt spid="26"/>
                                        </p:tgtEl>
                                        <p:attrNameLst>
                                          <p:attrName>style.visibility</p:attrName>
                                        </p:attrNameLst>
                                      </p:cBhvr>
                                      <p:to>
                                        <p:strVal val="visible"/>
                                      </p:to>
                                    </p:set>
                                    <p:animEffect transition="in" filter="fade">
                                      <p:cBhvr>
                                        <p:cTn id="306" dur="500"/>
                                        <p:tgtEl>
                                          <p:spTgt spid="26"/>
                                        </p:tgtEl>
                                      </p:cBhvr>
                                    </p:animEffect>
                                  </p:childTnLst>
                                </p:cTn>
                              </p:par>
                              <p:par>
                                <p:cTn id="307" presetID="10" presetClass="entr" presetSubtype="0" fill="hold" nodeType="withEffect">
                                  <p:stCondLst>
                                    <p:cond delay="0"/>
                                  </p:stCondLst>
                                  <p:childTnLst>
                                    <p:set>
                                      <p:cBhvr>
                                        <p:cTn id="308" dur="1" fill="hold">
                                          <p:stCondLst>
                                            <p:cond delay="0"/>
                                          </p:stCondLst>
                                        </p:cTn>
                                        <p:tgtEl>
                                          <p:spTgt spid="23"/>
                                        </p:tgtEl>
                                        <p:attrNameLst>
                                          <p:attrName>style.visibility</p:attrName>
                                        </p:attrNameLst>
                                      </p:cBhvr>
                                      <p:to>
                                        <p:strVal val="visible"/>
                                      </p:to>
                                    </p:set>
                                    <p:animEffect transition="in" filter="fade">
                                      <p:cBhvr>
                                        <p:cTn id="309" dur="500"/>
                                        <p:tgtEl>
                                          <p:spTgt spid="23"/>
                                        </p:tgtEl>
                                      </p:cBhvr>
                                    </p:animEffect>
                                  </p:childTnLst>
                                </p:cTn>
                              </p:par>
                            </p:childTnLst>
                          </p:cTn>
                        </p:par>
                      </p:childTnLst>
                    </p:cTn>
                  </p:par>
                  <p:par>
                    <p:cTn id="310" fill="hold">
                      <p:stCondLst>
                        <p:cond delay="indefinite"/>
                      </p:stCondLst>
                      <p:childTnLst>
                        <p:par>
                          <p:cTn id="311" fill="hold">
                            <p:stCondLst>
                              <p:cond delay="0"/>
                            </p:stCondLst>
                            <p:childTnLst>
                              <p:par>
                                <p:cTn id="312" presetID="10" presetClass="entr" presetSubtype="0" fill="hold" grpId="0" nodeType="clickEffect">
                                  <p:stCondLst>
                                    <p:cond delay="0"/>
                                  </p:stCondLst>
                                  <p:childTnLst>
                                    <p:set>
                                      <p:cBhvr>
                                        <p:cTn id="313" dur="1" fill="hold">
                                          <p:stCondLst>
                                            <p:cond delay="0"/>
                                          </p:stCondLst>
                                        </p:cTn>
                                        <p:tgtEl>
                                          <p:spTgt spid="72">
                                            <p:txEl>
                                              <p:pRg st="0" end="0"/>
                                            </p:txEl>
                                          </p:spTgt>
                                        </p:tgtEl>
                                        <p:attrNameLst>
                                          <p:attrName>style.visibility</p:attrName>
                                        </p:attrNameLst>
                                      </p:cBhvr>
                                      <p:to>
                                        <p:strVal val="visible"/>
                                      </p:to>
                                    </p:set>
                                    <p:animEffect transition="in" filter="fade">
                                      <p:cBhvr>
                                        <p:cTn id="314" dur="500"/>
                                        <p:tgtEl>
                                          <p:spTgt spid="72">
                                            <p:txEl>
                                              <p:pRg st="0" end="0"/>
                                            </p:txEl>
                                          </p:spTgt>
                                        </p:tgtEl>
                                      </p:cBhvr>
                                    </p:animEffect>
                                  </p:childTnLst>
                                </p:cTn>
                              </p:par>
                            </p:childTnLst>
                          </p:cTn>
                        </p:par>
                      </p:childTnLst>
                    </p:cTn>
                  </p:par>
                  <p:par>
                    <p:cTn id="315" fill="hold">
                      <p:stCondLst>
                        <p:cond delay="indefinite"/>
                      </p:stCondLst>
                      <p:childTnLst>
                        <p:par>
                          <p:cTn id="316" fill="hold">
                            <p:stCondLst>
                              <p:cond delay="0"/>
                            </p:stCondLst>
                            <p:childTnLst>
                              <p:par>
                                <p:cTn id="317" presetID="10" presetClass="entr" presetSubtype="0" fill="hold" grpId="0" nodeType="clickEffect">
                                  <p:stCondLst>
                                    <p:cond delay="0"/>
                                  </p:stCondLst>
                                  <p:childTnLst>
                                    <p:set>
                                      <p:cBhvr>
                                        <p:cTn id="318" dur="1" fill="hold">
                                          <p:stCondLst>
                                            <p:cond delay="0"/>
                                          </p:stCondLst>
                                        </p:cTn>
                                        <p:tgtEl>
                                          <p:spTgt spid="72">
                                            <p:txEl>
                                              <p:pRg st="1" end="1"/>
                                            </p:txEl>
                                          </p:spTgt>
                                        </p:tgtEl>
                                        <p:attrNameLst>
                                          <p:attrName>style.visibility</p:attrName>
                                        </p:attrNameLst>
                                      </p:cBhvr>
                                      <p:to>
                                        <p:strVal val="visible"/>
                                      </p:to>
                                    </p:set>
                                    <p:animEffect transition="in" filter="fade">
                                      <p:cBhvr>
                                        <p:cTn id="319" dur="500"/>
                                        <p:tgtEl>
                                          <p:spTgt spid="72">
                                            <p:txEl>
                                              <p:pRg st="1" end="1"/>
                                            </p:txEl>
                                          </p:spTgt>
                                        </p:tgtEl>
                                      </p:cBhvr>
                                    </p:animEffect>
                                  </p:childTnLst>
                                </p:cTn>
                              </p:par>
                            </p:childTnLst>
                          </p:cTn>
                        </p:par>
                      </p:childTnLst>
                    </p:cTn>
                  </p:par>
                  <p:par>
                    <p:cTn id="320" fill="hold">
                      <p:stCondLst>
                        <p:cond delay="indefinite"/>
                      </p:stCondLst>
                      <p:childTnLst>
                        <p:par>
                          <p:cTn id="321" fill="hold">
                            <p:stCondLst>
                              <p:cond delay="0"/>
                            </p:stCondLst>
                            <p:childTnLst>
                              <p:par>
                                <p:cTn id="322" presetID="10" presetClass="entr" presetSubtype="0" fill="hold" grpId="0" nodeType="clickEffect">
                                  <p:stCondLst>
                                    <p:cond delay="0"/>
                                  </p:stCondLst>
                                  <p:childTnLst>
                                    <p:set>
                                      <p:cBhvr>
                                        <p:cTn id="323" dur="1" fill="hold">
                                          <p:stCondLst>
                                            <p:cond delay="0"/>
                                          </p:stCondLst>
                                        </p:cTn>
                                        <p:tgtEl>
                                          <p:spTgt spid="72">
                                            <p:txEl>
                                              <p:pRg st="2" end="2"/>
                                            </p:txEl>
                                          </p:spTgt>
                                        </p:tgtEl>
                                        <p:attrNameLst>
                                          <p:attrName>style.visibility</p:attrName>
                                        </p:attrNameLst>
                                      </p:cBhvr>
                                      <p:to>
                                        <p:strVal val="visible"/>
                                      </p:to>
                                    </p:set>
                                    <p:animEffect transition="in" filter="fade">
                                      <p:cBhvr>
                                        <p:cTn id="324" dur="500"/>
                                        <p:tgtEl>
                                          <p:spTgt spid="72">
                                            <p:txEl>
                                              <p:pRg st="2" end="2"/>
                                            </p:txEl>
                                          </p:spTgt>
                                        </p:tgtEl>
                                      </p:cBhvr>
                                    </p:animEffect>
                                  </p:childTnLst>
                                </p:cTn>
                              </p:par>
                            </p:childTnLst>
                          </p:cTn>
                        </p:par>
                      </p:childTnLst>
                    </p:cTn>
                  </p:par>
                  <p:par>
                    <p:cTn id="325" fill="hold">
                      <p:stCondLst>
                        <p:cond delay="indefinite"/>
                      </p:stCondLst>
                      <p:childTnLst>
                        <p:par>
                          <p:cTn id="326" fill="hold">
                            <p:stCondLst>
                              <p:cond delay="0"/>
                            </p:stCondLst>
                            <p:childTnLst>
                              <p:par>
                                <p:cTn id="327" presetID="10" presetClass="entr" presetSubtype="0" fill="hold" grpId="0" nodeType="clickEffect">
                                  <p:stCondLst>
                                    <p:cond delay="0"/>
                                  </p:stCondLst>
                                  <p:childTnLst>
                                    <p:set>
                                      <p:cBhvr>
                                        <p:cTn id="328" dur="1" fill="hold">
                                          <p:stCondLst>
                                            <p:cond delay="0"/>
                                          </p:stCondLst>
                                        </p:cTn>
                                        <p:tgtEl>
                                          <p:spTgt spid="72">
                                            <p:txEl>
                                              <p:pRg st="3" end="3"/>
                                            </p:txEl>
                                          </p:spTgt>
                                        </p:tgtEl>
                                        <p:attrNameLst>
                                          <p:attrName>style.visibility</p:attrName>
                                        </p:attrNameLst>
                                      </p:cBhvr>
                                      <p:to>
                                        <p:strVal val="visible"/>
                                      </p:to>
                                    </p:set>
                                    <p:animEffect transition="in" filter="fade">
                                      <p:cBhvr>
                                        <p:cTn id="329" dur="500"/>
                                        <p:tgtEl>
                                          <p:spTgt spid="72">
                                            <p:txEl>
                                              <p:pRg st="3" end="3"/>
                                            </p:txEl>
                                          </p:spTgt>
                                        </p:tgtEl>
                                      </p:cBhvr>
                                    </p:animEffect>
                                  </p:childTnLst>
                                </p:cTn>
                              </p:par>
                            </p:childTnLst>
                          </p:cTn>
                        </p:par>
                      </p:childTnLst>
                    </p:cTn>
                  </p:par>
                  <p:par>
                    <p:cTn id="330" fill="hold">
                      <p:stCondLst>
                        <p:cond delay="indefinite"/>
                      </p:stCondLst>
                      <p:childTnLst>
                        <p:par>
                          <p:cTn id="331" fill="hold">
                            <p:stCondLst>
                              <p:cond delay="0"/>
                            </p:stCondLst>
                            <p:childTnLst>
                              <p:par>
                                <p:cTn id="332" presetID="10" presetClass="entr" presetSubtype="0" fill="hold" grpId="0" nodeType="clickEffect">
                                  <p:stCondLst>
                                    <p:cond delay="0"/>
                                  </p:stCondLst>
                                  <p:childTnLst>
                                    <p:set>
                                      <p:cBhvr>
                                        <p:cTn id="333" dur="1" fill="hold">
                                          <p:stCondLst>
                                            <p:cond delay="0"/>
                                          </p:stCondLst>
                                        </p:cTn>
                                        <p:tgtEl>
                                          <p:spTgt spid="72">
                                            <p:txEl>
                                              <p:pRg st="4" end="4"/>
                                            </p:txEl>
                                          </p:spTgt>
                                        </p:tgtEl>
                                        <p:attrNameLst>
                                          <p:attrName>style.visibility</p:attrName>
                                        </p:attrNameLst>
                                      </p:cBhvr>
                                      <p:to>
                                        <p:strVal val="visible"/>
                                      </p:to>
                                    </p:set>
                                    <p:animEffect transition="in" filter="fade">
                                      <p:cBhvr>
                                        <p:cTn id="334" dur="500"/>
                                        <p:tgtEl>
                                          <p:spTgt spid="72">
                                            <p:txEl>
                                              <p:pRg st="4" end="4"/>
                                            </p:txEl>
                                          </p:spTgt>
                                        </p:tgtEl>
                                      </p:cBhvr>
                                    </p:animEffect>
                                  </p:childTnLst>
                                </p:cTn>
                              </p:par>
                            </p:childTnLst>
                          </p:cTn>
                        </p:par>
                      </p:childTnLst>
                    </p:cTn>
                  </p:par>
                  <p:par>
                    <p:cTn id="335" fill="hold">
                      <p:stCondLst>
                        <p:cond delay="indefinite"/>
                      </p:stCondLst>
                      <p:childTnLst>
                        <p:par>
                          <p:cTn id="336" fill="hold">
                            <p:stCondLst>
                              <p:cond delay="0"/>
                            </p:stCondLst>
                            <p:childTnLst>
                              <p:par>
                                <p:cTn id="337" presetID="10" presetClass="entr" presetSubtype="0" fill="hold" nodeType="clickEffect">
                                  <p:stCondLst>
                                    <p:cond delay="0"/>
                                  </p:stCondLst>
                                  <p:childTnLst>
                                    <p:set>
                                      <p:cBhvr>
                                        <p:cTn id="338" dur="1" fill="hold">
                                          <p:stCondLst>
                                            <p:cond delay="0"/>
                                          </p:stCondLst>
                                        </p:cTn>
                                        <p:tgtEl>
                                          <p:spTgt spid="138"/>
                                        </p:tgtEl>
                                        <p:attrNameLst>
                                          <p:attrName>style.visibility</p:attrName>
                                        </p:attrNameLst>
                                      </p:cBhvr>
                                      <p:to>
                                        <p:strVal val="visible"/>
                                      </p:to>
                                    </p:set>
                                    <p:animEffect transition="in" filter="fade">
                                      <p:cBhvr>
                                        <p:cTn id="339" dur="500"/>
                                        <p:tgtEl>
                                          <p:spTgt spid="138"/>
                                        </p:tgtEl>
                                      </p:cBhvr>
                                    </p:animEffect>
                                  </p:childTnLst>
                                </p:cTn>
                              </p:par>
                              <p:par>
                                <p:cTn id="340" presetID="10" presetClass="entr" presetSubtype="0" fill="hold" nodeType="withEffect">
                                  <p:stCondLst>
                                    <p:cond delay="0"/>
                                  </p:stCondLst>
                                  <p:childTnLst>
                                    <p:set>
                                      <p:cBhvr>
                                        <p:cTn id="341" dur="1" fill="hold">
                                          <p:stCondLst>
                                            <p:cond delay="0"/>
                                          </p:stCondLst>
                                        </p:cTn>
                                        <p:tgtEl>
                                          <p:spTgt spid="137"/>
                                        </p:tgtEl>
                                        <p:attrNameLst>
                                          <p:attrName>style.visibility</p:attrName>
                                        </p:attrNameLst>
                                      </p:cBhvr>
                                      <p:to>
                                        <p:strVal val="visible"/>
                                      </p:to>
                                    </p:set>
                                    <p:animEffect transition="in" filter="fade">
                                      <p:cBhvr>
                                        <p:cTn id="342" dur="500"/>
                                        <p:tgtEl>
                                          <p:spTgt spid="137"/>
                                        </p:tgtEl>
                                      </p:cBhvr>
                                    </p:animEffect>
                                  </p:childTnLst>
                                </p:cTn>
                              </p:par>
                              <p:par>
                                <p:cTn id="343" presetID="10" presetClass="entr" presetSubtype="0" fill="hold" nodeType="withEffect">
                                  <p:stCondLst>
                                    <p:cond delay="0"/>
                                  </p:stCondLst>
                                  <p:childTnLst>
                                    <p:set>
                                      <p:cBhvr>
                                        <p:cTn id="344" dur="1" fill="hold">
                                          <p:stCondLst>
                                            <p:cond delay="0"/>
                                          </p:stCondLst>
                                        </p:cTn>
                                        <p:tgtEl>
                                          <p:spTgt spid="118"/>
                                        </p:tgtEl>
                                        <p:attrNameLst>
                                          <p:attrName>style.visibility</p:attrName>
                                        </p:attrNameLst>
                                      </p:cBhvr>
                                      <p:to>
                                        <p:strVal val="visible"/>
                                      </p:to>
                                    </p:set>
                                    <p:animEffect transition="in" filter="fade">
                                      <p:cBhvr>
                                        <p:cTn id="345" dur="500"/>
                                        <p:tgtEl>
                                          <p:spTgt spid="118"/>
                                        </p:tgtEl>
                                      </p:cBhvr>
                                    </p:animEffect>
                                  </p:childTnLst>
                                </p:cTn>
                              </p:par>
                              <p:par>
                                <p:cTn id="346" presetID="10" presetClass="entr" presetSubtype="0" fill="hold" nodeType="withEffect">
                                  <p:stCondLst>
                                    <p:cond delay="0"/>
                                  </p:stCondLst>
                                  <p:childTnLst>
                                    <p:set>
                                      <p:cBhvr>
                                        <p:cTn id="347" dur="1" fill="hold">
                                          <p:stCondLst>
                                            <p:cond delay="0"/>
                                          </p:stCondLst>
                                        </p:cTn>
                                        <p:tgtEl>
                                          <p:spTgt spid="114"/>
                                        </p:tgtEl>
                                        <p:attrNameLst>
                                          <p:attrName>style.visibility</p:attrName>
                                        </p:attrNameLst>
                                      </p:cBhvr>
                                      <p:to>
                                        <p:strVal val="visible"/>
                                      </p:to>
                                    </p:set>
                                    <p:animEffect transition="in" filter="fade">
                                      <p:cBhvr>
                                        <p:cTn id="348" dur="500"/>
                                        <p:tgtEl>
                                          <p:spTgt spid="114"/>
                                        </p:tgtEl>
                                      </p:cBhvr>
                                    </p:animEffect>
                                  </p:childTnLst>
                                </p:cTn>
                              </p:par>
                              <p:par>
                                <p:cTn id="349" presetID="10" presetClass="entr" presetSubtype="0" fill="hold" nodeType="withEffect">
                                  <p:stCondLst>
                                    <p:cond delay="0"/>
                                  </p:stCondLst>
                                  <p:childTnLst>
                                    <p:set>
                                      <p:cBhvr>
                                        <p:cTn id="350" dur="1" fill="hold">
                                          <p:stCondLst>
                                            <p:cond delay="0"/>
                                          </p:stCondLst>
                                        </p:cTn>
                                        <p:tgtEl>
                                          <p:spTgt spid="109"/>
                                        </p:tgtEl>
                                        <p:attrNameLst>
                                          <p:attrName>style.visibility</p:attrName>
                                        </p:attrNameLst>
                                      </p:cBhvr>
                                      <p:to>
                                        <p:strVal val="visible"/>
                                      </p:to>
                                    </p:set>
                                    <p:animEffect transition="in" filter="fade">
                                      <p:cBhvr>
                                        <p:cTn id="351" dur="500"/>
                                        <p:tgtEl>
                                          <p:spTgt spid="109"/>
                                        </p:tgtEl>
                                      </p:cBhvr>
                                    </p:animEffect>
                                  </p:childTnLst>
                                </p:cTn>
                              </p:par>
                              <p:par>
                                <p:cTn id="352" presetID="10" presetClass="entr" presetSubtype="0" fill="hold" nodeType="withEffect">
                                  <p:stCondLst>
                                    <p:cond delay="0"/>
                                  </p:stCondLst>
                                  <p:childTnLst>
                                    <p:set>
                                      <p:cBhvr>
                                        <p:cTn id="353" dur="1" fill="hold">
                                          <p:stCondLst>
                                            <p:cond delay="0"/>
                                          </p:stCondLst>
                                        </p:cTn>
                                        <p:tgtEl>
                                          <p:spTgt spid="101"/>
                                        </p:tgtEl>
                                        <p:attrNameLst>
                                          <p:attrName>style.visibility</p:attrName>
                                        </p:attrNameLst>
                                      </p:cBhvr>
                                      <p:to>
                                        <p:strVal val="visible"/>
                                      </p:to>
                                    </p:set>
                                    <p:animEffect transition="in" filter="fade">
                                      <p:cBhvr>
                                        <p:cTn id="354" dur="500"/>
                                        <p:tgtEl>
                                          <p:spTgt spid="101"/>
                                        </p:tgtEl>
                                      </p:cBhvr>
                                    </p:animEffect>
                                  </p:childTnLst>
                                </p:cTn>
                              </p:par>
                              <p:par>
                                <p:cTn id="355" presetID="10" presetClass="entr" presetSubtype="0" fill="hold" nodeType="withEffect">
                                  <p:stCondLst>
                                    <p:cond delay="0"/>
                                  </p:stCondLst>
                                  <p:childTnLst>
                                    <p:set>
                                      <p:cBhvr>
                                        <p:cTn id="356" dur="1" fill="hold">
                                          <p:stCondLst>
                                            <p:cond delay="0"/>
                                          </p:stCondLst>
                                        </p:cTn>
                                        <p:tgtEl>
                                          <p:spTgt spid="136"/>
                                        </p:tgtEl>
                                        <p:attrNameLst>
                                          <p:attrName>style.visibility</p:attrName>
                                        </p:attrNameLst>
                                      </p:cBhvr>
                                      <p:to>
                                        <p:strVal val="visible"/>
                                      </p:to>
                                    </p:set>
                                    <p:animEffect transition="in" filter="fade">
                                      <p:cBhvr>
                                        <p:cTn id="357" dur="500"/>
                                        <p:tgtEl>
                                          <p:spTgt spid="136"/>
                                        </p:tgtEl>
                                      </p:cBhvr>
                                    </p:animEffect>
                                  </p:childTnLst>
                                </p:cTn>
                              </p:par>
                              <p:par>
                                <p:cTn id="358" presetID="10" presetClass="entr" presetSubtype="0" fill="hold" nodeType="withEffect">
                                  <p:stCondLst>
                                    <p:cond delay="0"/>
                                  </p:stCondLst>
                                  <p:childTnLst>
                                    <p:set>
                                      <p:cBhvr>
                                        <p:cTn id="359" dur="1" fill="hold">
                                          <p:stCondLst>
                                            <p:cond delay="0"/>
                                          </p:stCondLst>
                                        </p:cTn>
                                        <p:tgtEl>
                                          <p:spTgt spid="135"/>
                                        </p:tgtEl>
                                        <p:attrNameLst>
                                          <p:attrName>style.visibility</p:attrName>
                                        </p:attrNameLst>
                                      </p:cBhvr>
                                      <p:to>
                                        <p:strVal val="visible"/>
                                      </p:to>
                                    </p:set>
                                    <p:animEffect transition="in" filter="fade">
                                      <p:cBhvr>
                                        <p:cTn id="360" dur="500"/>
                                        <p:tgtEl>
                                          <p:spTgt spid="135"/>
                                        </p:tgtEl>
                                      </p:cBhvr>
                                    </p:animEffect>
                                  </p:childTnLst>
                                </p:cTn>
                              </p:par>
                            </p:childTnLst>
                          </p:cTn>
                        </p:par>
                      </p:childTnLst>
                    </p:cTn>
                  </p:par>
                  <p:par>
                    <p:cTn id="361" fill="hold">
                      <p:stCondLst>
                        <p:cond delay="indefinite"/>
                      </p:stCondLst>
                      <p:childTnLst>
                        <p:par>
                          <p:cTn id="362" fill="hold">
                            <p:stCondLst>
                              <p:cond delay="0"/>
                            </p:stCondLst>
                            <p:childTnLst>
                              <p:par>
                                <p:cTn id="363" presetID="10" presetClass="entr" presetSubtype="0" fill="hold" nodeType="clickEffect">
                                  <p:stCondLst>
                                    <p:cond delay="0"/>
                                  </p:stCondLst>
                                  <p:childTnLst>
                                    <p:set>
                                      <p:cBhvr>
                                        <p:cTn id="364" dur="1" fill="hold">
                                          <p:stCondLst>
                                            <p:cond delay="0"/>
                                          </p:stCondLst>
                                        </p:cTn>
                                        <p:tgtEl>
                                          <p:spTgt spid="18"/>
                                        </p:tgtEl>
                                        <p:attrNameLst>
                                          <p:attrName>style.visibility</p:attrName>
                                        </p:attrNameLst>
                                      </p:cBhvr>
                                      <p:to>
                                        <p:strVal val="visible"/>
                                      </p:to>
                                    </p:set>
                                    <p:animEffect transition="in" filter="fade">
                                      <p:cBhvr>
                                        <p:cTn id="365" dur="500"/>
                                        <p:tgtEl>
                                          <p:spTgt spid="18"/>
                                        </p:tgtEl>
                                      </p:cBhvr>
                                    </p:animEffect>
                                  </p:childTnLst>
                                </p:cTn>
                              </p:par>
                              <p:par>
                                <p:cTn id="366" presetID="10" presetClass="entr" presetSubtype="0" fill="hold" grpId="0" nodeType="withEffect">
                                  <p:stCondLst>
                                    <p:cond delay="0"/>
                                  </p:stCondLst>
                                  <p:childTnLst>
                                    <p:set>
                                      <p:cBhvr>
                                        <p:cTn id="367" dur="1" fill="hold">
                                          <p:stCondLst>
                                            <p:cond delay="0"/>
                                          </p:stCondLst>
                                        </p:cTn>
                                        <p:tgtEl>
                                          <p:spTgt spid="14"/>
                                        </p:tgtEl>
                                        <p:attrNameLst>
                                          <p:attrName>style.visibility</p:attrName>
                                        </p:attrNameLst>
                                      </p:cBhvr>
                                      <p:to>
                                        <p:strVal val="visible"/>
                                      </p:to>
                                    </p:set>
                                    <p:animEffect transition="in" filter="fade">
                                      <p:cBhvr>
                                        <p:cTn id="368" dur="500"/>
                                        <p:tgtEl>
                                          <p:spTgt spid="14"/>
                                        </p:tgtEl>
                                      </p:cBhvr>
                                    </p:animEffect>
                                  </p:childTnLst>
                                </p:cTn>
                              </p:par>
                              <p:par>
                                <p:cTn id="369" presetID="10" presetClass="entr" presetSubtype="0" fill="hold" nodeType="withEffect">
                                  <p:stCondLst>
                                    <p:cond delay="0"/>
                                  </p:stCondLst>
                                  <p:childTnLst>
                                    <p:set>
                                      <p:cBhvr>
                                        <p:cTn id="370" dur="1" fill="hold">
                                          <p:stCondLst>
                                            <p:cond delay="0"/>
                                          </p:stCondLst>
                                        </p:cTn>
                                        <p:tgtEl>
                                          <p:spTgt spid="8"/>
                                        </p:tgtEl>
                                        <p:attrNameLst>
                                          <p:attrName>style.visibility</p:attrName>
                                        </p:attrNameLst>
                                      </p:cBhvr>
                                      <p:to>
                                        <p:strVal val="visible"/>
                                      </p:to>
                                    </p:set>
                                    <p:animEffect transition="in" filter="fade">
                                      <p:cBhvr>
                                        <p:cTn id="371" dur="500"/>
                                        <p:tgtEl>
                                          <p:spTgt spid="8"/>
                                        </p:tgtEl>
                                      </p:cBhvr>
                                    </p:animEffect>
                                  </p:childTnLst>
                                </p:cTn>
                              </p:par>
                              <p:par>
                                <p:cTn id="372" presetID="10" presetClass="entr" presetSubtype="0" fill="hold" nodeType="withEffect">
                                  <p:stCondLst>
                                    <p:cond delay="0"/>
                                  </p:stCondLst>
                                  <p:childTnLst>
                                    <p:set>
                                      <p:cBhvr>
                                        <p:cTn id="373" dur="1" fill="hold">
                                          <p:stCondLst>
                                            <p:cond delay="0"/>
                                          </p:stCondLst>
                                        </p:cTn>
                                        <p:tgtEl>
                                          <p:spTgt spid="6"/>
                                        </p:tgtEl>
                                        <p:attrNameLst>
                                          <p:attrName>style.visibility</p:attrName>
                                        </p:attrNameLst>
                                      </p:cBhvr>
                                      <p:to>
                                        <p:strVal val="visible"/>
                                      </p:to>
                                    </p:set>
                                    <p:animEffect transition="in" filter="fade">
                                      <p:cBhvr>
                                        <p:cTn id="374" dur="500"/>
                                        <p:tgtEl>
                                          <p:spTgt spid="6"/>
                                        </p:tgtEl>
                                      </p:cBhvr>
                                    </p:animEffect>
                                  </p:childTnLst>
                                </p:cTn>
                              </p:par>
                              <p:par>
                                <p:cTn id="375" presetID="10" presetClass="entr" presetSubtype="0" fill="hold" grpId="0" nodeType="withEffect">
                                  <p:stCondLst>
                                    <p:cond delay="0"/>
                                  </p:stCondLst>
                                  <p:childTnLst>
                                    <p:set>
                                      <p:cBhvr>
                                        <p:cTn id="376" dur="1" fill="hold">
                                          <p:stCondLst>
                                            <p:cond delay="0"/>
                                          </p:stCondLst>
                                        </p:cTn>
                                        <p:tgtEl>
                                          <p:spTgt spid="56"/>
                                        </p:tgtEl>
                                        <p:attrNameLst>
                                          <p:attrName>style.visibility</p:attrName>
                                        </p:attrNameLst>
                                      </p:cBhvr>
                                      <p:to>
                                        <p:strVal val="visible"/>
                                      </p:to>
                                    </p:set>
                                    <p:animEffect transition="in" filter="fade">
                                      <p:cBhvr>
                                        <p:cTn id="377" dur="500"/>
                                        <p:tgtEl>
                                          <p:spTgt spid="56"/>
                                        </p:tgtEl>
                                      </p:cBhvr>
                                    </p:animEffect>
                                  </p:childTnLst>
                                </p:cTn>
                              </p:par>
                            </p:childTnLst>
                          </p:cTn>
                        </p:par>
                      </p:childTnLst>
                    </p:cTn>
                  </p:par>
                  <p:par>
                    <p:cTn id="378" fill="hold">
                      <p:stCondLst>
                        <p:cond delay="indefinite"/>
                      </p:stCondLst>
                      <p:childTnLst>
                        <p:par>
                          <p:cTn id="379" fill="hold">
                            <p:stCondLst>
                              <p:cond delay="0"/>
                            </p:stCondLst>
                            <p:childTnLst>
                              <p:par>
                                <p:cTn id="380" presetID="10" presetClass="entr" presetSubtype="0" fill="hold" grpId="0" nodeType="clickEffect">
                                  <p:stCondLst>
                                    <p:cond delay="0"/>
                                  </p:stCondLst>
                                  <p:childTnLst>
                                    <p:set>
                                      <p:cBhvr>
                                        <p:cTn id="381" dur="1" fill="hold">
                                          <p:stCondLst>
                                            <p:cond delay="0"/>
                                          </p:stCondLst>
                                        </p:cTn>
                                        <p:tgtEl>
                                          <p:spTgt spid="58">
                                            <p:txEl>
                                              <p:pRg st="0" end="0"/>
                                            </p:txEl>
                                          </p:spTgt>
                                        </p:tgtEl>
                                        <p:attrNameLst>
                                          <p:attrName>style.visibility</p:attrName>
                                        </p:attrNameLst>
                                      </p:cBhvr>
                                      <p:to>
                                        <p:strVal val="visible"/>
                                      </p:to>
                                    </p:set>
                                    <p:animEffect transition="in" filter="fade">
                                      <p:cBhvr>
                                        <p:cTn id="382" dur="500"/>
                                        <p:tgtEl>
                                          <p:spTgt spid="58">
                                            <p:txEl>
                                              <p:pRg st="0" end="0"/>
                                            </p:txEl>
                                          </p:spTgt>
                                        </p:tgtEl>
                                      </p:cBhvr>
                                    </p:animEffect>
                                  </p:childTnLst>
                                </p:cTn>
                              </p:par>
                            </p:childTnLst>
                          </p:cTn>
                        </p:par>
                      </p:childTnLst>
                    </p:cTn>
                  </p:par>
                  <p:par>
                    <p:cTn id="383" fill="hold">
                      <p:stCondLst>
                        <p:cond delay="indefinite"/>
                      </p:stCondLst>
                      <p:childTnLst>
                        <p:par>
                          <p:cTn id="384" fill="hold">
                            <p:stCondLst>
                              <p:cond delay="0"/>
                            </p:stCondLst>
                            <p:childTnLst>
                              <p:par>
                                <p:cTn id="385" presetID="10" presetClass="entr" presetSubtype="0" fill="hold" grpId="0" nodeType="clickEffect">
                                  <p:stCondLst>
                                    <p:cond delay="0"/>
                                  </p:stCondLst>
                                  <p:childTnLst>
                                    <p:set>
                                      <p:cBhvr>
                                        <p:cTn id="386" dur="1" fill="hold">
                                          <p:stCondLst>
                                            <p:cond delay="0"/>
                                          </p:stCondLst>
                                        </p:cTn>
                                        <p:tgtEl>
                                          <p:spTgt spid="58">
                                            <p:txEl>
                                              <p:pRg st="1" end="1"/>
                                            </p:txEl>
                                          </p:spTgt>
                                        </p:tgtEl>
                                        <p:attrNameLst>
                                          <p:attrName>style.visibility</p:attrName>
                                        </p:attrNameLst>
                                      </p:cBhvr>
                                      <p:to>
                                        <p:strVal val="visible"/>
                                      </p:to>
                                    </p:set>
                                    <p:animEffect transition="in" filter="fade">
                                      <p:cBhvr>
                                        <p:cTn id="387" dur="500"/>
                                        <p:tgtEl>
                                          <p:spTgt spid="58">
                                            <p:txEl>
                                              <p:pRg st="1" end="1"/>
                                            </p:txEl>
                                          </p:spTgt>
                                        </p:tgtEl>
                                      </p:cBhvr>
                                    </p:animEffect>
                                  </p:childTnLst>
                                </p:cTn>
                              </p:par>
                            </p:childTnLst>
                          </p:cTn>
                        </p:par>
                      </p:childTnLst>
                    </p:cTn>
                  </p:par>
                  <p:par>
                    <p:cTn id="388" fill="hold">
                      <p:stCondLst>
                        <p:cond delay="indefinite"/>
                      </p:stCondLst>
                      <p:childTnLst>
                        <p:par>
                          <p:cTn id="389" fill="hold">
                            <p:stCondLst>
                              <p:cond delay="0"/>
                            </p:stCondLst>
                            <p:childTnLst>
                              <p:par>
                                <p:cTn id="390" presetID="10" presetClass="entr" presetSubtype="0" fill="hold" grpId="0" nodeType="clickEffect">
                                  <p:stCondLst>
                                    <p:cond delay="0"/>
                                  </p:stCondLst>
                                  <p:childTnLst>
                                    <p:set>
                                      <p:cBhvr>
                                        <p:cTn id="391" dur="1" fill="hold">
                                          <p:stCondLst>
                                            <p:cond delay="0"/>
                                          </p:stCondLst>
                                        </p:cTn>
                                        <p:tgtEl>
                                          <p:spTgt spid="58">
                                            <p:txEl>
                                              <p:pRg st="2" end="2"/>
                                            </p:txEl>
                                          </p:spTgt>
                                        </p:tgtEl>
                                        <p:attrNameLst>
                                          <p:attrName>style.visibility</p:attrName>
                                        </p:attrNameLst>
                                      </p:cBhvr>
                                      <p:to>
                                        <p:strVal val="visible"/>
                                      </p:to>
                                    </p:set>
                                    <p:animEffect transition="in" filter="fade">
                                      <p:cBhvr>
                                        <p:cTn id="392" dur="500"/>
                                        <p:tgtEl>
                                          <p:spTgt spid="58">
                                            <p:txEl>
                                              <p:pRg st="2" end="2"/>
                                            </p:txEl>
                                          </p:spTgt>
                                        </p:tgtEl>
                                      </p:cBhvr>
                                    </p:animEffect>
                                  </p:childTnLst>
                                </p:cTn>
                              </p:par>
                            </p:childTnLst>
                          </p:cTn>
                        </p:par>
                      </p:childTnLst>
                    </p:cTn>
                  </p:par>
                  <p:par>
                    <p:cTn id="393" fill="hold">
                      <p:stCondLst>
                        <p:cond delay="indefinite"/>
                      </p:stCondLst>
                      <p:childTnLst>
                        <p:par>
                          <p:cTn id="394" fill="hold">
                            <p:stCondLst>
                              <p:cond delay="0"/>
                            </p:stCondLst>
                            <p:childTnLst>
                              <p:par>
                                <p:cTn id="395" presetID="10" presetClass="entr" presetSubtype="0" fill="hold" grpId="0" nodeType="clickEffect">
                                  <p:stCondLst>
                                    <p:cond delay="0"/>
                                  </p:stCondLst>
                                  <p:childTnLst>
                                    <p:set>
                                      <p:cBhvr>
                                        <p:cTn id="396" dur="1" fill="hold">
                                          <p:stCondLst>
                                            <p:cond delay="0"/>
                                          </p:stCondLst>
                                        </p:cTn>
                                        <p:tgtEl>
                                          <p:spTgt spid="58">
                                            <p:txEl>
                                              <p:pRg st="3" end="3"/>
                                            </p:txEl>
                                          </p:spTgt>
                                        </p:tgtEl>
                                        <p:attrNameLst>
                                          <p:attrName>style.visibility</p:attrName>
                                        </p:attrNameLst>
                                      </p:cBhvr>
                                      <p:to>
                                        <p:strVal val="visible"/>
                                      </p:to>
                                    </p:set>
                                    <p:animEffect transition="in" filter="fade">
                                      <p:cBhvr>
                                        <p:cTn id="397" dur="500"/>
                                        <p:tgtEl>
                                          <p:spTgt spid="58">
                                            <p:txEl>
                                              <p:pRg st="3" end="3"/>
                                            </p:txEl>
                                          </p:spTgt>
                                        </p:tgtEl>
                                      </p:cBhvr>
                                    </p:animEffect>
                                  </p:childTnLst>
                                </p:cTn>
                              </p:par>
                            </p:childTnLst>
                          </p:cTn>
                        </p:par>
                      </p:childTnLst>
                    </p:cTn>
                  </p:par>
                  <p:par>
                    <p:cTn id="398" fill="hold">
                      <p:stCondLst>
                        <p:cond delay="indefinite"/>
                      </p:stCondLst>
                      <p:childTnLst>
                        <p:par>
                          <p:cTn id="399" fill="hold">
                            <p:stCondLst>
                              <p:cond delay="0"/>
                            </p:stCondLst>
                            <p:childTnLst>
                              <p:par>
                                <p:cTn id="400" presetID="10" presetClass="entr" presetSubtype="0" fill="hold" grpId="0" nodeType="clickEffect">
                                  <p:stCondLst>
                                    <p:cond delay="0"/>
                                  </p:stCondLst>
                                  <p:childTnLst>
                                    <p:set>
                                      <p:cBhvr>
                                        <p:cTn id="401" dur="1" fill="hold">
                                          <p:stCondLst>
                                            <p:cond delay="0"/>
                                          </p:stCondLst>
                                        </p:cTn>
                                        <p:tgtEl>
                                          <p:spTgt spid="58">
                                            <p:txEl>
                                              <p:pRg st="4" end="4"/>
                                            </p:txEl>
                                          </p:spTgt>
                                        </p:tgtEl>
                                        <p:attrNameLst>
                                          <p:attrName>style.visibility</p:attrName>
                                        </p:attrNameLst>
                                      </p:cBhvr>
                                      <p:to>
                                        <p:strVal val="visible"/>
                                      </p:to>
                                    </p:set>
                                    <p:animEffect transition="in" filter="fade">
                                      <p:cBhvr>
                                        <p:cTn id="402" dur="500"/>
                                        <p:tgtEl>
                                          <p:spTgt spid="58">
                                            <p:txEl>
                                              <p:pRg st="4" end="4"/>
                                            </p:txEl>
                                          </p:spTgt>
                                        </p:tgtEl>
                                      </p:cBhvr>
                                    </p:animEffect>
                                  </p:childTnLst>
                                </p:cTn>
                              </p:par>
                            </p:childTnLst>
                          </p:cTn>
                        </p:par>
                      </p:childTnLst>
                    </p:cTn>
                  </p:par>
                  <p:par>
                    <p:cTn id="403" fill="hold">
                      <p:stCondLst>
                        <p:cond delay="indefinite"/>
                      </p:stCondLst>
                      <p:childTnLst>
                        <p:par>
                          <p:cTn id="404" fill="hold">
                            <p:stCondLst>
                              <p:cond delay="0"/>
                            </p:stCondLst>
                            <p:childTnLst>
                              <p:par>
                                <p:cTn id="405" presetID="10" presetClass="entr" presetSubtype="0" fill="hold" nodeType="clickEffect">
                                  <p:stCondLst>
                                    <p:cond delay="0"/>
                                  </p:stCondLst>
                                  <p:childTnLst>
                                    <p:set>
                                      <p:cBhvr>
                                        <p:cTn id="406" dur="1" fill="hold">
                                          <p:stCondLst>
                                            <p:cond delay="0"/>
                                          </p:stCondLst>
                                        </p:cTn>
                                        <p:tgtEl>
                                          <p:spTgt spid="68"/>
                                        </p:tgtEl>
                                        <p:attrNameLst>
                                          <p:attrName>style.visibility</p:attrName>
                                        </p:attrNameLst>
                                      </p:cBhvr>
                                      <p:to>
                                        <p:strVal val="visible"/>
                                      </p:to>
                                    </p:set>
                                    <p:animEffect transition="in" filter="fade">
                                      <p:cBhvr>
                                        <p:cTn id="407" dur="500"/>
                                        <p:tgtEl>
                                          <p:spTgt spid="68"/>
                                        </p:tgtEl>
                                      </p:cBhvr>
                                    </p:animEffect>
                                  </p:childTnLst>
                                </p:cTn>
                              </p:par>
                              <p:par>
                                <p:cTn id="408" presetID="10" presetClass="entr" presetSubtype="0" fill="hold" nodeType="withEffect">
                                  <p:stCondLst>
                                    <p:cond delay="0"/>
                                  </p:stCondLst>
                                  <p:childTnLst>
                                    <p:set>
                                      <p:cBhvr>
                                        <p:cTn id="409" dur="1" fill="hold">
                                          <p:stCondLst>
                                            <p:cond delay="0"/>
                                          </p:stCondLst>
                                        </p:cTn>
                                        <p:tgtEl>
                                          <p:spTgt spid="66"/>
                                        </p:tgtEl>
                                        <p:attrNameLst>
                                          <p:attrName>style.visibility</p:attrName>
                                        </p:attrNameLst>
                                      </p:cBhvr>
                                      <p:to>
                                        <p:strVal val="visible"/>
                                      </p:to>
                                    </p:set>
                                    <p:animEffect transition="in" filter="fade">
                                      <p:cBhvr>
                                        <p:cTn id="410" dur="500"/>
                                        <p:tgtEl>
                                          <p:spTgt spid="66"/>
                                        </p:tgtEl>
                                      </p:cBhvr>
                                    </p:animEffect>
                                  </p:childTnLst>
                                </p:cTn>
                              </p:par>
                              <p:par>
                                <p:cTn id="411" presetID="10" presetClass="entr" presetSubtype="0" fill="hold" nodeType="withEffect">
                                  <p:stCondLst>
                                    <p:cond delay="0"/>
                                  </p:stCondLst>
                                  <p:childTnLst>
                                    <p:set>
                                      <p:cBhvr>
                                        <p:cTn id="412" dur="1" fill="hold">
                                          <p:stCondLst>
                                            <p:cond delay="0"/>
                                          </p:stCondLst>
                                        </p:cTn>
                                        <p:tgtEl>
                                          <p:spTgt spid="71"/>
                                        </p:tgtEl>
                                        <p:attrNameLst>
                                          <p:attrName>style.visibility</p:attrName>
                                        </p:attrNameLst>
                                      </p:cBhvr>
                                      <p:to>
                                        <p:strVal val="visible"/>
                                      </p:to>
                                    </p:set>
                                    <p:animEffect transition="in" filter="fade">
                                      <p:cBhvr>
                                        <p:cTn id="413" dur="500"/>
                                        <p:tgtEl>
                                          <p:spTgt spid="71"/>
                                        </p:tgtEl>
                                      </p:cBhvr>
                                    </p:animEffect>
                                  </p:childTnLst>
                                </p:cTn>
                              </p:par>
                              <p:par>
                                <p:cTn id="414" presetID="10" presetClass="entr" presetSubtype="0" fill="hold" nodeType="withEffect">
                                  <p:stCondLst>
                                    <p:cond delay="0"/>
                                  </p:stCondLst>
                                  <p:childTnLst>
                                    <p:set>
                                      <p:cBhvr>
                                        <p:cTn id="415" dur="1" fill="hold">
                                          <p:stCondLst>
                                            <p:cond delay="0"/>
                                          </p:stCondLst>
                                        </p:cTn>
                                        <p:tgtEl>
                                          <p:spTgt spid="61"/>
                                        </p:tgtEl>
                                        <p:attrNameLst>
                                          <p:attrName>style.visibility</p:attrName>
                                        </p:attrNameLst>
                                      </p:cBhvr>
                                      <p:to>
                                        <p:strVal val="visible"/>
                                      </p:to>
                                    </p:set>
                                    <p:animEffect transition="in" filter="fade">
                                      <p:cBhvr>
                                        <p:cTn id="416" dur="500"/>
                                        <p:tgtEl>
                                          <p:spTgt spid="61"/>
                                        </p:tgtEl>
                                      </p:cBhvr>
                                    </p:animEffect>
                                  </p:childTnLst>
                                </p:cTn>
                              </p:par>
                              <p:par>
                                <p:cTn id="417" presetID="10" presetClass="entr" presetSubtype="0" fill="hold" grpId="0" nodeType="withEffect">
                                  <p:stCondLst>
                                    <p:cond delay="0"/>
                                  </p:stCondLst>
                                  <p:childTnLst>
                                    <p:set>
                                      <p:cBhvr>
                                        <p:cTn id="418" dur="1" fill="hold">
                                          <p:stCondLst>
                                            <p:cond delay="0"/>
                                          </p:stCondLst>
                                        </p:cTn>
                                        <p:tgtEl>
                                          <p:spTgt spid="99"/>
                                        </p:tgtEl>
                                        <p:attrNameLst>
                                          <p:attrName>style.visibility</p:attrName>
                                        </p:attrNameLst>
                                      </p:cBhvr>
                                      <p:to>
                                        <p:strVal val="visible"/>
                                      </p:to>
                                    </p:set>
                                    <p:animEffect transition="in" filter="fade">
                                      <p:cBhvr>
                                        <p:cTn id="419" dur="500"/>
                                        <p:tgtEl>
                                          <p:spTgt spid="99"/>
                                        </p:tgtEl>
                                      </p:cBhvr>
                                    </p:animEffect>
                                  </p:childTnLst>
                                </p:cTn>
                              </p:par>
                              <p:par>
                                <p:cTn id="420" presetID="10" presetClass="entr" presetSubtype="0" fill="hold" nodeType="withEffect">
                                  <p:stCondLst>
                                    <p:cond delay="0"/>
                                  </p:stCondLst>
                                  <p:childTnLst>
                                    <p:set>
                                      <p:cBhvr>
                                        <p:cTn id="421" dur="1" fill="hold">
                                          <p:stCondLst>
                                            <p:cond delay="0"/>
                                          </p:stCondLst>
                                        </p:cTn>
                                        <p:tgtEl>
                                          <p:spTgt spid="67"/>
                                        </p:tgtEl>
                                        <p:attrNameLst>
                                          <p:attrName>style.visibility</p:attrName>
                                        </p:attrNameLst>
                                      </p:cBhvr>
                                      <p:to>
                                        <p:strVal val="visible"/>
                                      </p:to>
                                    </p:set>
                                    <p:animEffect transition="in" filter="fade">
                                      <p:cBhvr>
                                        <p:cTn id="422" dur="5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P spid="19" grpId="0" animBg="1"/>
      <p:bldP spid="27" grpId="0" animBg="1"/>
      <p:bldP spid="30" grpId="0" animBg="1"/>
      <p:bldP spid="47" grpId="0" animBg="1"/>
      <p:bldP spid="49" grpId="0" animBg="1"/>
      <p:bldP spid="51" grpId="0" animBg="1"/>
      <p:bldP spid="56" grpId="0"/>
      <p:bldP spid="58" grpId="0" build="p"/>
      <p:bldP spid="69" grpId="0"/>
      <p:bldP spid="70" grpId="0" build="p"/>
      <p:bldP spid="72" grpId="0" build="p"/>
      <p:bldP spid="83" grpId="0"/>
      <p:bldP spid="86" grpId="0"/>
      <p:bldP spid="89" grpId="0"/>
      <p:bldP spid="90" grpId="0"/>
      <p:bldP spid="91" grpId="0"/>
      <p:bldP spid="92" grpId="0" build="p"/>
      <p:bldP spid="94" grpId="0" build="p"/>
      <p:bldP spid="96" grpId="0" build="p"/>
      <p:bldP spid="98" grpId="0" build="p"/>
      <p:bldP spid="99" grpId="0" animBg="1"/>
      <p:bldP spid="146" grpId="0" animBg="1"/>
      <p:bldP spid="179" grpId="0" animBg="1"/>
      <p:bldP spid="187" grpId="0" animBg="1"/>
      <p:bldP spid="190" grpId="0" animBg="1"/>
      <p:bldP spid="213"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4C26F-5421-6D57-5B33-0769C06E43DF}"/>
              </a:ext>
            </a:extLst>
          </p:cNvPr>
          <p:cNvSpPr>
            <a:spLocks noGrp="1"/>
          </p:cNvSpPr>
          <p:nvPr>
            <p:ph type="title"/>
          </p:nvPr>
        </p:nvSpPr>
        <p:spPr>
          <a:xfrm>
            <a:off x="838200" y="41775"/>
            <a:ext cx="10515600" cy="813134"/>
          </a:xfrm>
        </p:spPr>
        <p:txBody>
          <a:bodyPr/>
          <a:lstStyle/>
          <a:p>
            <a:r>
              <a:rPr lang="en-US" dirty="0"/>
              <a:t>SEQUENCE DIAGRAM </a:t>
            </a:r>
            <a:r>
              <a:rPr lang="en-US" sz="1800" dirty="0"/>
              <a:t>(CREATING ACCOUNT)</a:t>
            </a:r>
            <a:endParaRPr lang="en-GB" dirty="0"/>
          </a:p>
        </p:txBody>
      </p:sp>
      <p:sp>
        <p:nvSpPr>
          <p:cNvPr id="3" name="Slide Number Placeholder 2">
            <a:extLst>
              <a:ext uri="{FF2B5EF4-FFF2-40B4-BE49-F238E27FC236}">
                <a16:creationId xmlns:a16="http://schemas.microsoft.com/office/drawing/2014/main" id="{B9447BAA-A980-F92B-F340-436F4E72F231}"/>
              </a:ext>
            </a:extLst>
          </p:cNvPr>
          <p:cNvSpPr>
            <a:spLocks noGrp="1"/>
          </p:cNvSpPr>
          <p:nvPr>
            <p:ph type="sldNum" sz="quarter" idx="12"/>
          </p:nvPr>
        </p:nvSpPr>
        <p:spPr/>
        <p:txBody>
          <a:bodyPr/>
          <a:lstStyle/>
          <a:p>
            <a:fld id="{82EE24B5-652C-4DB5-B7C3-B5BBEC1280B1}" type="slidenum">
              <a:rPr lang="en-US" smtClean="0"/>
              <a:t>9</a:t>
            </a:fld>
            <a:endParaRPr lang="en-US" dirty="0"/>
          </a:p>
        </p:txBody>
      </p:sp>
      <p:sp>
        <p:nvSpPr>
          <p:cNvPr id="5" name="Rectangle 4">
            <a:extLst>
              <a:ext uri="{FF2B5EF4-FFF2-40B4-BE49-F238E27FC236}">
                <a16:creationId xmlns:a16="http://schemas.microsoft.com/office/drawing/2014/main" id="{594CB113-B164-6255-C306-68CF01B3AB4A}"/>
              </a:ext>
            </a:extLst>
          </p:cNvPr>
          <p:cNvSpPr/>
          <p:nvPr/>
        </p:nvSpPr>
        <p:spPr>
          <a:xfrm>
            <a:off x="1511187" y="743234"/>
            <a:ext cx="1266940" cy="655905"/>
          </a:xfrm>
          <a:prstGeom prst="rect">
            <a:avLst/>
          </a:prstGeom>
          <a:ln w="19050"/>
        </p:spPr>
        <p:style>
          <a:lnRef idx="2">
            <a:schemeClr val="dk1"/>
          </a:lnRef>
          <a:fillRef idx="1">
            <a:schemeClr val="lt1"/>
          </a:fillRef>
          <a:effectRef idx="0">
            <a:schemeClr val="dk1"/>
          </a:effectRef>
          <a:fontRef idx="minor">
            <a:schemeClr val="dk1"/>
          </a:fontRef>
        </p:style>
        <p:txBody>
          <a:bodyPr rtlCol="0" anchor="ctr"/>
          <a:lstStyle/>
          <a:p>
            <a:pPr algn="ctr"/>
            <a:r>
              <a:rPr lang="en-US" dirty="0"/>
              <a:t>ADMIN</a:t>
            </a:r>
            <a:endParaRPr lang="en-GB" dirty="0"/>
          </a:p>
        </p:txBody>
      </p:sp>
      <p:sp>
        <p:nvSpPr>
          <p:cNvPr id="9" name="Rectangle 8">
            <a:extLst>
              <a:ext uri="{FF2B5EF4-FFF2-40B4-BE49-F238E27FC236}">
                <a16:creationId xmlns:a16="http://schemas.microsoft.com/office/drawing/2014/main" id="{3A32AD0E-C3BB-0923-B687-4C0CDBAA8836}"/>
              </a:ext>
            </a:extLst>
          </p:cNvPr>
          <p:cNvSpPr/>
          <p:nvPr/>
        </p:nvSpPr>
        <p:spPr>
          <a:xfrm>
            <a:off x="9136644" y="743231"/>
            <a:ext cx="1266940" cy="655905"/>
          </a:xfrm>
          <a:prstGeom prst="rect">
            <a:avLst/>
          </a:prstGeom>
          <a:ln w="19050"/>
        </p:spPr>
        <p:style>
          <a:lnRef idx="2">
            <a:schemeClr val="dk1"/>
          </a:lnRef>
          <a:fillRef idx="1">
            <a:schemeClr val="lt1"/>
          </a:fillRef>
          <a:effectRef idx="0">
            <a:schemeClr val="dk1"/>
          </a:effectRef>
          <a:fontRef idx="minor">
            <a:schemeClr val="dk1"/>
          </a:fontRef>
        </p:style>
        <p:txBody>
          <a:bodyPr rtlCol="0" anchor="ctr"/>
          <a:lstStyle/>
          <a:p>
            <a:pPr algn="ctr"/>
            <a:r>
              <a:rPr lang="en-US" dirty="0"/>
              <a:t>RFID DB</a:t>
            </a:r>
            <a:endParaRPr lang="en-GB" dirty="0"/>
          </a:p>
        </p:txBody>
      </p:sp>
      <p:sp>
        <p:nvSpPr>
          <p:cNvPr id="10" name="Rectangle 9">
            <a:extLst>
              <a:ext uri="{FF2B5EF4-FFF2-40B4-BE49-F238E27FC236}">
                <a16:creationId xmlns:a16="http://schemas.microsoft.com/office/drawing/2014/main" id="{72048475-11D6-86FC-4F5D-097A02F6EA71}"/>
              </a:ext>
            </a:extLst>
          </p:cNvPr>
          <p:cNvSpPr/>
          <p:nvPr/>
        </p:nvSpPr>
        <p:spPr>
          <a:xfrm>
            <a:off x="5323915" y="743231"/>
            <a:ext cx="1266940" cy="655905"/>
          </a:xfrm>
          <a:prstGeom prst="rect">
            <a:avLst/>
          </a:prstGeom>
          <a:ln w="19050"/>
        </p:spPr>
        <p:style>
          <a:lnRef idx="2">
            <a:schemeClr val="dk1"/>
          </a:lnRef>
          <a:fillRef idx="1">
            <a:schemeClr val="lt1"/>
          </a:fillRef>
          <a:effectRef idx="0">
            <a:schemeClr val="dk1"/>
          </a:effectRef>
          <a:fontRef idx="minor">
            <a:schemeClr val="dk1"/>
          </a:fontRef>
        </p:style>
        <p:txBody>
          <a:bodyPr rtlCol="0" anchor="ctr"/>
          <a:lstStyle/>
          <a:p>
            <a:pPr algn="ctr"/>
            <a:r>
              <a:rPr lang="en-US" dirty="0"/>
              <a:t>WEB SERVER</a:t>
            </a:r>
            <a:endParaRPr lang="en-GB" dirty="0"/>
          </a:p>
        </p:txBody>
      </p:sp>
      <p:cxnSp>
        <p:nvCxnSpPr>
          <p:cNvPr id="16" name="Straight Connector 15">
            <a:extLst>
              <a:ext uri="{FF2B5EF4-FFF2-40B4-BE49-F238E27FC236}">
                <a16:creationId xmlns:a16="http://schemas.microsoft.com/office/drawing/2014/main" id="{1DC508CA-3C3E-997E-A92D-D5D5B7D5EC8A}"/>
              </a:ext>
            </a:extLst>
          </p:cNvPr>
          <p:cNvCxnSpPr>
            <a:cxnSpLocks/>
          </p:cNvCxnSpPr>
          <p:nvPr/>
        </p:nvCxnSpPr>
        <p:spPr>
          <a:xfrm>
            <a:off x="2144657" y="1399139"/>
            <a:ext cx="0" cy="5321150"/>
          </a:xfrm>
          <a:prstGeom prst="line">
            <a:avLst/>
          </a:prstGeom>
          <a:ln w="19050">
            <a:prstDash val="dash"/>
          </a:ln>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D50F42C8-E1B4-785A-B841-9CCBB5D5B53A}"/>
              </a:ext>
            </a:extLst>
          </p:cNvPr>
          <p:cNvCxnSpPr>
            <a:cxnSpLocks/>
          </p:cNvCxnSpPr>
          <p:nvPr/>
        </p:nvCxnSpPr>
        <p:spPr>
          <a:xfrm>
            <a:off x="9770114" y="1399134"/>
            <a:ext cx="0" cy="5222003"/>
          </a:xfrm>
          <a:prstGeom prst="line">
            <a:avLst/>
          </a:prstGeom>
          <a:ln w="19050">
            <a:prstDash val="dash"/>
          </a:ln>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D7062387-D450-BAC4-2268-FB619625F6DC}"/>
              </a:ext>
            </a:extLst>
          </p:cNvPr>
          <p:cNvCxnSpPr>
            <a:cxnSpLocks/>
          </p:cNvCxnSpPr>
          <p:nvPr/>
        </p:nvCxnSpPr>
        <p:spPr>
          <a:xfrm>
            <a:off x="5957385" y="1399133"/>
            <a:ext cx="0" cy="5321156"/>
          </a:xfrm>
          <a:prstGeom prst="line">
            <a:avLst/>
          </a:prstGeom>
          <a:ln w="19050">
            <a:prstDash val="dash"/>
          </a:ln>
        </p:spPr>
        <p:style>
          <a:lnRef idx="1">
            <a:schemeClr val="dk1"/>
          </a:lnRef>
          <a:fillRef idx="0">
            <a:schemeClr val="dk1"/>
          </a:fillRef>
          <a:effectRef idx="0">
            <a:schemeClr val="dk1"/>
          </a:effectRef>
          <a:fontRef idx="minor">
            <a:schemeClr val="tx1"/>
          </a:fontRef>
        </p:style>
      </p:cxnSp>
      <p:cxnSp>
        <p:nvCxnSpPr>
          <p:cNvPr id="8" name="Straight Arrow Connector 7">
            <a:extLst>
              <a:ext uri="{FF2B5EF4-FFF2-40B4-BE49-F238E27FC236}">
                <a16:creationId xmlns:a16="http://schemas.microsoft.com/office/drawing/2014/main" id="{4CFD20B9-0185-C68D-1D3E-EBFAE81D50B0}"/>
              </a:ext>
            </a:extLst>
          </p:cNvPr>
          <p:cNvCxnSpPr>
            <a:cxnSpLocks/>
          </p:cNvCxnSpPr>
          <p:nvPr/>
        </p:nvCxnSpPr>
        <p:spPr>
          <a:xfrm>
            <a:off x="2144657" y="1567892"/>
            <a:ext cx="3639694"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11" name="Rectangle 10">
            <a:extLst>
              <a:ext uri="{FF2B5EF4-FFF2-40B4-BE49-F238E27FC236}">
                <a16:creationId xmlns:a16="http://schemas.microsoft.com/office/drawing/2014/main" id="{EEEAB638-28B6-ED7B-0F8D-0DA72D1D2EBC}"/>
              </a:ext>
            </a:extLst>
          </p:cNvPr>
          <p:cNvSpPr/>
          <p:nvPr/>
        </p:nvSpPr>
        <p:spPr>
          <a:xfrm>
            <a:off x="5880254" y="1491588"/>
            <a:ext cx="215746" cy="322774"/>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4" name="Rectangle 13">
            <a:extLst>
              <a:ext uri="{FF2B5EF4-FFF2-40B4-BE49-F238E27FC236}">
                <a16:creationId xmlns:a16="http://schemas.microsoft.com/office/drawing/2014/main" id="{915AA439-8C7E-CD71-FB90-A5AD392D3EEB}"/>
              </a:ext>
            </a:extLst>
          </p:cNvPr>
          <p:cNvSpPr/>
          <p:nvPr/>
        </p:nvSpPr>
        <p:spPr>
          <a:xfrm>
            <a:off x="5880254" y="1876676"/>
            <a:ext cx="215746" cy="279524"/>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cxnSp>
        <p:nvCxnSpPr>
          <p:cNvPr id="23" name="Straight Arrow Connector 22">
            <a:extLst>
              <a:ext uri="{FF2B5EF4-FFF2-40B4-BE49-F238E27FC236}">
                <a16:creationId xmlns:a16="http://schemas.microsoft.com/office/drawing/2014/main" id="{D4F0BB73-15ED-87B6-9B4C-6825A721768D}"/>
              </a:ext>
            </a:extLst>
          </p:cNvPr>
          <p:cNvCxnSpPr>
            <a:cxnSpLocks/>
            <a:endCxn id="14" idx="3"/>
          </p:cNvCxnSpPr>
          <p:nvPr/>
        </p:nvCxnSpPr>
        <p:spPr>
          <a:xfrm flipH="1">
            <a:off x="6096000" y="2016438"/>
            <a:ext cx="279028"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38ADF5E8-78A2-E975-9D28-4A3CB8D57ED1}"/>
              </a:ext>
            </a:extLst>
          </p:cNvPr>
          <p:cNvCxnSpPr>
            <a:cxnSpLocks/>
          </p:cNvCxnSpPr>
          <p:nvPr/>
        </p:nvCxnSpPr>
        <p:spPr>
          <a:xfrm flipV="1">
            <a:off x="6375028" y="1652975"/>
            <a:ext cx="0" cy="377338"/>
          </a:xfrm>
          <a:prstGeom prst="line">
            <a:avLst/>
          </a:prstGeom>
          <a:ln w="28575"/>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A96DB2C5-63F6-A737-90CF-3D5F477BBB40}"/>
              </a:ext>
            </a:extLst>
          </p:cNvPr>
          <p:cNvCxnSpPr>
            <a:cxnSpLocks/>
            <a:stCxn id="11" idx="3"/>
          </p:cNvCxnSpPr>
          <p:nvPr/>
        </p:nvCxnSpPr>
        <p:spPr>
          <a:xfrm>
            <a:off x="6096000" y="1652975"/>
            <a:ext cx="279028" cy="0"/>
          </a:xfrm>
          <a:prstGeom prst="line">
            <a:avLst/>
          </a:prstGeom>
          <a:ln w="28575"/>
        </p:spPr>
        <p:style>
          <a:lnRef idx="1">
            <a:schemeClr val="dk1"/>
          </a:lnRef>
          <a:fillRef idx="0">
            <a:schemeClr val="dk1"/>
          </a:fillRef>
          <a:effectRef idx="0">
            <a:schemeClr val="dk1"/>
          </a:effectRef>
          <a:fontRef idx="minor">
            <a:schemeClr val="tx1"/>
          </a:fontRef>
        </p:style>
      </p:cxnSp>
      <p:sp>
        <p:nvSpPr>
          <p:cNvPr id="42" name="Rectangle 41">
            <a:extLst>
              <a:ext uri="{FF2B5EF4-FFF2-40B4-BE49-F238E27FC236}">
                <a16:creationId xmlns:a16="http://schemas.microsoft.com/office/drawing/2014/main" id="{E020DFF1-D90B-4BA7-172B-EDE8E4ACBD46}"/>
              </a:ext>
            </a:extLst>
          </p:cNvPr>
          <p:cNvSpPr/>
          <p:nvPr/>
        </p:nvSpPr>
        <p:spPr>
          <a:xfrm>
            <a:off x="1636700" y="2218514"/>
            <a:ext cx="4738328" cy="1671554"/>
          </a:xfrm>
          <a:prstGeom prst="rect">
            <a:avLst/>
          </a:prstGeom>
          <a:noFill/>
          <a:ln w="3810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cxnSp>
        <p:nvCxnSpPr>
          <p:cNvPr id="46" name="Straight Connector 45">
            <a:extLst>
              <a:ext uri="{FF2B5EF4-FFF2-40B4-BE49-F238E27FC236}">
                <a16:creationId xmlns:a16="http://schemas.microsoft.com/office/drawing/2014/main" id="{93680C0B-81A2-6040-4396-15F70F665A47}"/>
              </a:ext>
            </a:extLst>
          </p:cNvPr>
          <p:cNvCxnSpPr/>
          <p:nvPr/>
        </p:nvCxnSpPr>
        <p:spPr>
          <a:xfrm>
            <a:off x="1636700" y="2546244"/>
            <a:ext cx="1555074"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48" name="Straight Connector 47">
            <a:extLst>
              <a:ext uri="{FF2B5EF4-FFF2-40B4-BE49-F238E27FC236}">
                <a16:creationId xmlns:a16="http://schemas.microsoft.com/office/drawing/2014/main" id="{7FAC46A0-D36E-D606-5EFC-0423BF06405A}"/>
              </a:ext>
            </a:extLst>
          </p:cNvPr>
          <p:cNvCxnSpPr/>
          <p:nvPr/>
        </p:nvCxnSpPr>
        <p:spPr>
          <a:xfrm flipV="1">
            <a:off x="3183147" y="2218514"/>
            <a:ext cx="319178" cy="327730"/>
          </a:xfrm>
          <a:prstGeom prst="line">
            <a:avLst/>
          </a:prstGeom>
          <a:ln w="28575"/>
        </p:spPr>
        <p:style>
          <a:lnRef idx="1">
            <a:schemeClr val="dk1"/>
          </a:lnRef>
          <a:fillRef idx="0">
            <a:schemeClr val="dk1"/>
          </a:fillRef>
          <a:effectRef idx="0">
            <a:schemeClr val="dk1"/>
          </a:effectRef>
          <a:fontRef idx="minor">
            <a:schemeClr val="tx1"/>
          </a:fontRef>
        </p:style>
      </p:cxnSp>
      <p:cxnSp>
        <p:nvCxnSpPr>
          <p:cNvPr id="50" name="Straight Connector 49">
            <a:extLst>
              <a:ext uri="{FF2B5EF4-FFF2-40B4-BE49-F238E27FC236}">
                <a16:creationId xmlns:a16="http://schemas.microsoft.com/office/drawing/2014/main" id="{512F9097-9E09-4C53-2C6E-21CDE8AF7181}"/>
              </a:ext>
            </a:extLst>
          </p:cNvPr>
          <p:cNvCxnSpPr>
            <a:stCxn id="42" idx="1"/>
            <a:endCxn id="42" idx="3"/>
          </p:cNvCxnSpPr>
          <p:nvPr/>
        </p:nvCxnSpPr>
        <p:spPr>
          <a:xfrm>
            <a:off x="1636700" y="3054291"/>
            <a:ext cx="4738328" cy="0"/>
          </a:xfrm>
          <a:prstGeom prst="line">
            <a:avLst/>
          </a:prstGeom>
          <a:ln w="28575">
            <a:prstDash val="sysDash"/>
          </a:ln>
        </p:spPr>
        <p:style>
          <a:lnRef idx="1">
            <a:schemeClr val="dk1"/>
          </a:lnRef>
          <a:fillRef idx="0">
            <a:schemeClr val="dk1"/>
          </a:fillRef>
          <a:effectRef idx="0">
            <a:schemeClr val="dk1"/>
          </a:effectRef>
          <a:fontRef idx="minor">
            <a:schemeClr val="tx1"/>
          </a:fontRef>
        </p:style>
      </p:cxnSp>
      <p:cxnSp>
        <p:nvCxnSpPr>
          <p:cNvPr id="52" name="Straight Arrow Connector 51">
            <a:extLst>
              <a:ext uri="{FF2B5EF4-FFF2-40B4-BE49-F238E27FC236}">
                <a16:creationId xmlns:a16="http://schemas.microsoft.com/office/drawing/2014/main" id="{77B34560-122D-3756-FE21-E238C1180406}"/>
              </a:ext>
            </a:extLst>
          </p:cNvPr>
          <p:cNvCxnSpPr>
            <a:cxnSpLocks/>
          </p:cNvCxnSpPr>
          <p:nvPr/>
        </p:nvCxnSpPr>
        <p:spPr>
          <a:xfrm flipH="1">
            <a:off x="2144657" y="2830916"/>
            <a:ext cx="3812728" cy="0"/>
          </a:xfrm>
          <a:prstGeom prst="straightConnector1">
            <a:avLst/>
          </a:prstGeom>
          <a:ln w="38100">
            <a:prstDash val="dash"/>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53" name="Straight Arrow Connector 52">
            <a:extLst>
              <a:ext uri="{FF2B5EF4-FFF2-40B4-BE49-F238E27FC236}">
                <a16:creationId xmlns:a16="http://schemas.microsoft.com/office/drawing/2014/main" id="{F6122B5E-61D4-F668-F003-5E59D0DBA8BA}"/>
              </a:ext>
            </a:extLst>
          </p:cNvPr>
          <p:cNvCxnSpPr>
            <a:cxnSpLocks/>
          </p:cNvCxnSpPr>
          <p:nvPr/>
        </p:nvCxnSpPr>
        <p:spPr>
          <a:xfrm flipH="1">
            <a:off x="2144657" y="3509527"/>
            <a:ext cx="3812728" cy="0"/>
          </a:xfrm>
          <a:prstGeom prst="straightConnector1">
            <a:avLst/>
          </a:prstGeom>
          <a:ln w="38100">
            <a:prstDash val="dash"/>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58" name="Rectangle 57">
            <a:extLst>
              <a:ext uri="{FF2B5EF4-FFF2-40B4-BE49-F238E27FC236}">
                <a16:creationId xmlns:a16="http://schemas.microsoft.com/office/drawing/2014/main" id="{1B1C8FAE-07DB-989B-09DC-080187EB9BA2}"/>
              </a:ext>
            </a:extLst>
          </p:cNvPr>
          <p:cNvSpPr/>
          <p:nvPr/>
        </p:nvSpPr>
        <p:spPr>
          <a:xfrm>
            <a:off x="5849512" y="4215974"/>
            <a:ext cx="215746" cy="649430"/>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cxnSp>
        <p:nvCxnSpPr>
          <p:cNvPr id="59" name="Straight Arrow Connector 58">
            <a:extLst>
              <a:ext uri="{FF2B5EF4-FFF2-40B4-BE49-F238E27FC236}">
                <a16:creationId xmlns:a16="http://schemas.microsoft.com/office/drawing/2014/main" id="{3ACF9B98-B2D8-AE34-8A86-E28C603D83A8}"/>
              </a:ext>
            </a:extLst>
          </p:cNvPr>
          <p:cNvCxnSpPr>
            <a:cxnSpLocks/>
          </p:cNvCxnSpPr>
          <p:nvPr/>
        </p:nvCxnSpPr>
        <p:spPr>
          <a:xfrm>
            <a:off x="2186017" y="4303440"/>
            <a:ext cx="3639694"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61" name="Straight Arrow Connector 60">
            <a:extLst>
              <a:ext uri="{FF2B5EF4-FFF2-40B4-BE49-F238E27FC236}">
                <a16:creationId xmlns:a16="http://schemas.microsoft.com/office/drawing/2014/main" id="{076B228D-1AE8-ECF6-BC2E-0348C2A5D404}"/>
              </a:ext>
            </a:extLst>
          </p:cNvPr>
          <p:cNvCxnSpPr>
            <a:cxnSpLocks/>
          </p:cNvCxnSpPr>
          <p:nvPr/>
        </p:nvCxnSpPr>
        <p:spPr>
          <a:xfrm flipH="1">
            <a:off x="2186017" y="4836680"/>
            <a:ext cx="3639694" cy="0"/>
          </a:xfrm>
          <a:prstGeom prst="straightConnector1">
            <a:avLst/>
          </a:prstGeom>
          <a:ln w="38100">
            <a:prstDash val="dash"/>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65" name="Rectangle 64">
            <a:extLst>
              <a:ext uri="{FF2B5EF4-FFF2-40B4-BE49-F238E27FC236}">
                <a16:creationId xmlns:a16="http://schemas.microsoft.com/office/drawing/2014/main" id="{14F053E7-B4CD-F74D-C5A3-BFE1DB210835}"/>
              </a:ext>
            </a:extLst>
          </p:cNvPr>
          <p:cNvSpPr/>
          <p:nvPr/>
        </p:nvSpPr>
        <p:spPr>
          <a:xfrm>
            <a:off x="5849776" y="5191310"/>
            <a:ext cx="215746" cy="433882"/>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cxnSp>
        <p:nvCxnSpPr>
          <p:cNvPr id="66" name="Straight Arrow Connector 65">
            <a:extLst>
              <a:ext uri="{FF2B5EF4-FFF2-40B4-BE49-F238E27FC236}">
                <a16:creationId xmlns:a16="http://schemas.microsoft.com/office/drawing/2014/main" id="{197EE058-8C45-1789-BF22-F985843D73CD}"/>
              </a:ext>
            </a:extLst>
          </p:cNvPr>
          <p:cNvCxnSpPr>
            <a:cxnSpLocks/>
          </p:cNvCxnSpPr>
          <p:nvPr/>
        </p:nvCxnSpPr>
        <p:spPr>
          <a:xfrm>
            <a:off x="2186281" y="5278776"/>
            <a:ext cx="3639694"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67" name="Straight Arrow Connector 66">
            <a:extLst>
              <a:ext uri="{FF2B5EF4-FFF2-40B4-BE49-F238E27FC236}">
                <a16:creationId xmlns:a16="http://schemas.microsoft.com/office/drawing/2014/main" id="{C26705DE-0CD7-1A78-1190-9FB52FE8D4AB}"/>
              </a:ext>
            </a:extLst>
          </p:cNvPr>
          <p:cNvCxnSpPr>
            <a:cxnSpLocks/>
          </p:cNvCxnSpPr>
          <p:nvPr/>
        </p:nvCxnSpPr>
        <p:spPr>
          <a:xfrm>
            <a:off x="6096000" y="5596019"/>
            <a:ext cx="3462467"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69" name="Rectangle 68">
            <a:extLst>
              <a:ext uri="{FF2B5EF4-FFF2-40B4-BE49-F238E27FC236}">
                <a16:creationId xmlns:a16="http://schemas.microsoft.com/office/drawing/2014/main" id="{6EDAE8A5-BCE9-B8C6-0949-9D60B3E4F12A}"/>
              </a:ext>
            </a:extLst>
          </p:cNvPr>
          <p:cNvSpPr/>
          <p:nvPr/>
        </p:nvSpPr>
        <p:spPr>
          <a:xfrm>
            <a:off x="9662503" y="5565159"/>
            <a:ext cx="215746" cy="649430"/>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cxnSp>
        <p:nvCxnSpPr>
          <p:cNvPr id="70" name="Straight Arrow Connector 69">
            <a:extLst>
              <a:ext uri="{FF2B5EF4-FFF2-40B4-BE49-F238E27FC236}">
                <a16:creationId xmlns:a16="http://schemas.microsoft.com/office/drawing/2014/main" id="{D531198D-35B7-0504-B141-F14AC6B492AC}"/>
              </a:ext>
            </a:extLst>
          </p:cNvPr>
          <p:cNvCxnSpPr>
            <a:cxnSpLocks/>
          </p:cNvCxnSpPr>
          <p:nvPr/>
        </p:nvCxnSpPr>
        <p:spPr>
          <a:xfrm flipH="1">
            <a:off x="10061122" y="6032960"/>
            <a:ext cx="279028"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71" name="Straight Connector 70">
            <a:extLst>
              <a:ext uri="{FF2B5EF4-FFF2-40B4-BE49-F238E27FC236}">
                <a16:creationId xmlns:a16="http://schemas.microsoft.com/office/drawing/2014/main" id="{029F8572-A5A3-E916-7E03-9EE0A9B0D824}"/>
              </a:ext>
            </a:extLst>
          </p:cNvPr>
          <p:cNvCxnSpPr>
            <a:cxnSpLocks/>
          </p:cNvCxnSpPr>
          <p:nvPr/>
        </p:nvCxnSpPr>
        <p:spPr>
          <a:xfrm flipV="1">
            <a:off x="10340150" y="5669497"/>
            <a:ext cx="0" cy="377338"/>
          </a:xfrm>
          <a:prstGeom prst="line">
            <a:avLst/>
          </a:prstGeom>
          <a:ln w="28575"/>
        </p:spPr>
        <p:style>
          <a:lnRef idx="1">
            <a:schemeClr val="dk1"/>
          </a:lnRef>
          <a:fillRef idx="0">
            <a:schemeClr val="dk1"/>
          </a:fillRef>
          <a:effectRef idx="0">
            <a:schemeClr val="dk1"/>
          </a:effectRef>
          <a:fontRef idx="minor">
            <a:schemeClr val="tx1"/>
          </a:fontRef>
        </p:style>
      </p:cxnSp>
      <p:cxnSp>
        <p:nvCxnSpPr>
          <p:cNvPr id="72" name="Straight Connector 71">
            <a:extLst>
              <a:ext uri="{FF2B5EF4-FFF2-40B4-BE49-F238E27FC236}">
                <a16:creationId xmlns:a16="http://schemas.microsoft.com/office/drawing/2014/main" id="{B0BE395A-5DAE-33C1-7B9B-B8580F10EAAD}"/>
              </a:ext>
            </a:extLst>
          </p:cNvPr>
          <p:cNvCxnSpPr>
            <a:cxnSpLocks/>
          </p:cNvCxnSpPr>
          <p:nvPr/>
        </p:nvCxnSpPr>
        <p:spPr>
          <a:xfrm>
            <a:off x="9907361" y="5669497"/>
            <a:ext cx="432789" cy="3483"/>
          </a:xfrm>
          <a:prstGeom prst="line">
            <a:avLst/>
          </a:prstGeom>
          <a:ln w="28575"/>
        </p:spPr>
        <p:style>
          <a:lnRef idx="1">
            <a:schemeClr val="dk1"/>
          </a:lnRef>
          <a:fillRef idx="0">
            <a:schemeClr val="dk1"/>
          </a:fillRef>
          <a:effectRef idx="0">
            <a:schemeClr val="dk1"/>
          </a:effectRef>
          <a:fontRef idx="minor">
            <a:schemeClr val="tx1"/>
          </a:fontRef>
        </p:style>
      </p:cxnSp>
      <p:sp>
        <p:nvSpPr>
          <p:cNvPr id="73" name="Rectangle 72">
            <a:extLst>
              <a:ext uri="{FF2B5EF4-FFF2-40B4-BE49-F238E27FC236}">
                <a16:creationId xmlns:a16="http://schemas.microsoft.com/office/drawing/2014/main" id="{6F35908A-D383-81DE-7DD0-F783F864FD05}"/>
              </a:ext>
            </a:extLst>
          </p:cNvPr>
          <p:cNvSpPr/>
          <p:nvPr/>
        </p:nvSpPr>
        <p:spPr>
          <a:xfrm>
            <a:off x="9814903" y="5717559"/>
            <a:ext cx="215746" cy="397209"/>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cxnSp>
        <p:nvCxnSpPr>
          <p:cNvPr id="75" name="Straight Arrow Connector 74">
            <a:extLst>
              <a:ext uri="{FF2B5EF4-FFF2-40B4-BE49-F238E27FC236}">
                <a16:creationId xmlns:a16="http://schemas.microsoft.com/office/drawing/2014/main" id="{D174978A-DFFF-A942-8FB5-867615D15972}"/>
              </a:ext>
            </a:extLst>
          </p:cNvPr>
          <p:cNvCxnSpPr>
            <a:cxnSpLocks/>
          </p:cNvCxnSpPr>
          <p:nvPr/>
        </p:nvCxnSpPr>
        <p:spPr>
          <a:xfrm flipH="1">
            <a:off x="5957385" y="6032960"/>
            <a:ext cx="3812729" cy="13875"/>
          </a:xfrm>
          <a:prstGeom prst="straightConnector1">
            <a:avLst/>
          </a:prstGeom>
          <a:ln w="38100">
            <a:prstDash val="dash"/>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77" name="Straight Arrow Connector 76">
            <a:extLst>
              <a:ext uri="{FF2B5EF4-FFF2-40B4-BE49-F238E27FC236}">
                <a16:creationId xmlns:a16="http://schemas.microsoft.com/office/drawing/2014/main" id="{EAAC25D9-94BB-4811-AE6E-CBE09D77FB31}"/>
              </a:ext>
            </a:extLst>
          </p:cNvPr>
          <p:cNvCxnSpPr>
            <a:cxnSpLocks/>
          </p:cNvCxnSpPr>
          <p:nvPr/>
        </p:nvCxnSpPr>
        <p:spPr>
          <a:xfrm flipH="1">
            <a:off x="2144657" y="6343589"/>
            <a:ext cx="3767571" cy="13875"/>
          </a:xfrm>
          <a:prstGeom prst="straightConnector1">
            <a:avLst/>
          </a:prstGeom>
          <a:ln w="38100">
            <a:prstDash val="dash"/>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79" name="TextBox 78">
            <a:extLst>
              <a:ext uri="{FF2B5EF4-FFF2-40B4-BE49-F238E27FC236}">
                <a16:creationId xmlns:a16="http://schemas.microsoft.com/office/drawing/2014/main" id="{D4F07056-B642-86E5-08C9-EF0F298496BE}"/>
              </a:ext>
            </a:extLst>
          </p:cNvPr>
          <p:cNvSpPr txBox="1"/>
          <p:nvPr/>
        </p:nvSpPr>
        <p:spPr>
          <a:xfrm>
            <a:off x="2165532" y="1565035"/>
            <a:ext cx="3583032" cy="369332"/>
          </a:xfrm>
          <a:prstGeom prst="rect">
            <a:avLst/>
          </a:prstGeom>
          <a:noFill/>
        </p:spPr>
        <p:txBody>
          <a:bodyPr wrap="none" rtlCol="0">
            <a:spAutoFit/>
          </a:bodyPr>
          <a:lstStyle/>
          <a:p>
            <a:r>
              <a:rPr lang="en-US" dirty="0"/>
              <a:t>1: Enter username and password</a:t>
            </a:r>
            <a:endParaRPr lang="en-GB" dirty="0"/>
          </a:p>
        </p:txBody>
      </p:sp>
      <p:sp>
        <p:nvSpPr>
          <p:cNvPr id="80" name="TextBox 79">
            <a:extLst>
              <a:ext uri="{FF2B5EF4-FFF2-40B4-BE49-F238E27FC236}">
                <a16:creationId xmlns:a16="http://schemas.microsoft.com/office/drawing/2014/main" id="{A2A56D31-EE6F-948E-136C-F386A69785EF}"/>
              </a:ext>
            </a:extLst>
          </p:cNvPr>
          <p:cNvSpPr txBox="1"/>
          <p:nvPr/>
        </p:nvSpPr>
        <p:spPr>
          <a:xfrm>
            <a:off x="6438485" y="1652975"/>
            <a:ext cx="1018292" cy="369332"/>
          </a:xfrm>
          <a:prstGeom prst="rect">
            <a:avLst/>
          </a:prstGeom>
          <a:noFill/>
        </p:spPr>
        <p:txBody>
          <a:bodyPr wrap="none" rtlCol="0">
            <a:spAutoFit/>
          </a:bodyPr>
          <a:lstStyle/>
          <a:p>
            <a:r>
              <a:rPr lang="en-US" dirty="0"/>
              <a:t>2: Verify</a:t>
            </a:r>
            <a:endParaRPr lang="en-GB" dirty="0"/>
          </a:p>
        </p:txBody>
      </p:sp>
      <p:sp>
        <p:nvSpPr>
          <p:cNvPr id="81" name="TextBox 80">
            <a:extLst>
              <a:ext uri="{FF2B5EF4-FFF2-40B4-BE49-F238E27FC236}">
                <a16:creationId xmlns:a16="http://schemas.microsoft.com/office/drawing/2014/main" id="{25438E89-4C0C-2389-28C4-D4C31B524EE1}"/>
              </a:ext>
            </a:extLst>
          </p:cNvPr>
          <p:cNvSpPr txBox="1"/>
          <p:nvPr/>
        </p:nvSpPr>
        <p:spPr>
          <a:xfrm>
            <a:off x="1671122" y="2215947"/>
            <a:ext cx="1668149" cy="369332"/>
          </a:xfrm>
          <a:prstGeom prst="rect">
            <a:avLst/>
          </a:prstGeom>
          <a:noFill/>
        </p:spPr>
        <p:txBody>
          <a:bodyPr wrap="none" rtlCol="0">
            <a:spAutoFit/>
          </a:bodyPr>
          <a:lstStyle/>
          <a:p>
            <a:r>
              <a:rPr lang="en-US" b="1" dirty="0"/>
              <a:t>Alt</a:t>
            </a:r>
            <a:r>
              <a:rPr lang="en-US" dirty="0"/>
              <a:t> If Available</a:t>
            </a:r>
            <a:endParaRPr lang="en-GB" dirty="0"/>
          </a:p>
        </p:txBody>
      </p:sp>
      <p:sp>
        <p:nvSpPr>
          <p:cNvPr id="82" name="TextBox 81">
            <a:extLst>
              <a:ext uri="{FF2B5EF4-FFF2-40B4-BE49-F238E27FC236}">
                <a16:creationId xmlns:a16="http://schemas.microsoft.com/office/drawing/2014/main" id="{F45D942C-6AA7-8864-1293-5621FFD2A053}"/>
              </a:ext>
            </a:extLst>
          </p:cNvPr>
          <p:cNvSpPr txBox="1"/>
          <p:nvPr/>
        </p:nvSpPr>
        <p:spPr>
          <a:xfrm>
            <a:off x="2110645" y="2501650"/>
            <a:ext cx="689291" cy="369332"/>
          </a:xfrm>
          <a:prstGeom prst="rect">
            <a:avLst/>
          </a:prstGeom>
          <a:noFill/>
        </p:spPr>
        <p:txBody>
          <a:bodyPr wrap="none" rtlCol="0">
            <a:spAutoFit/>
          </a:bodyPr>
          <a:lstStyle/>
          <a:p>
            <a:r>
              <a:rPr lang="en-US" dirty="0"/>
              <a:t>[Yes]</a:t>
            </a:r>
            <a:endParaRPr lang="en-GB" dirty="0"/>
          </a:p>
        </p:txBody>
      </p:sp>
      <p:sp>
        <p:nvSpPr>
          <p:cNvPr id="83" name="TextBox 82">
            <a:extLst>
              <a:ext uri="{FF2B5EF4-FFF2-40B4-BE49-F238E27FC236}">
                <a16:creationId xmlns:a16="http://schemas.microsoft.com/office/drawing/2014/main" id="{09DE4759-E2C9-32BC-210F-9E8BD34F843A}"/>
              </a:ext>
            </a:extLst>
          </p:cNvPr>
          <p:cNvSpPr txBox="1"/>
          <p:nvPr/>
        </p:nvSpPr>
        <p:spPr>
          <a:xfrm>
            <a:off x="2124763" y="3055088"/>
            <a:ext cx="607859" cy="369332"/>
          </a:xfrm>
          <a:prstGeom prst="rect">
            <a:avLst/>
          </a:prstGeom>
          <a:noFill/>
        </p:spPr>
        <p:txBody>
          <a:bodyPr wrap="none" rtlCol="0">
            <a:spAutoFit/>
          </a:bodyPr>
          <a:lstStyle/>
          <a:p>
            <a:r>
              <a:rPr lang="en-US" dirty="0"/>
              <a:t>[No]</a:t>
            </a:r>
            <a:endParaRPr lang="en-GB" dirty="0"/>
          </a:p>
        </p:txBody>
      </p:sp>
      <p:sp>
        <p:nvSpPr>
          <p:cNvPr id="84" name="TextBox 83">
            <a:extLst>
              <a:ext uri="{FF2B5EF4-FFF2-40B4-BE49-F238E27FC236}">
                <a16:creationId xmlns:a16="http://schemas.microsoft.com/office/drawing/2014/main" id="{2DED0A96-0966-59A2-EF01-8377F568C776}"/>
              </a:ext>
            </a:extLst>
          </p:cNvPr>
          <p:cNvSpPr txBox="1"/>
          <p:nvPr/>
        </p:nvSpPr>
        <p:spPr>
          <a:xfrm>
            <a:off x="3412274" y="2430427"/>
            <a:ext cx="2351926" cy="369332"/>
          </a:xfrm>
          <a:prstGeom prst="rect">
            <a:avLst/>
          </a:prstGeom>
          <a:noFill/>
        </p:spPr>
        <p:txBody>
          <a:bodyPr wrap="none" rtlCol="0">
            <a:spAutoFit/>
          </a:bodyPr>
          <a:lstStyle/>
          <a:p>
            <a:r>
              <a:rPr lang="en-US" dirty="0"/>
              <a:t>3: Login Successfully</a:t>
            </a:r>
            <a:endParaRPr lang="en-GB" dirty="0"/>
          </a:p>
        </p:txBody>
      </p:sp>
      <p:sp>
        <p:nvSpPr>
          <p:cNvPr id="85" name="TextBox 84">
            <a:extLst>
              <a:ext uri="{FF2B5EF4-FFF2-40B4-BE49-F238E27FC236}">
                <a16:creationId xmlns:a16="http://schemas.microsoft.com/office/drawing/2014/main" id="{7A6F48B9-34EA-9C80-3CFC-C6191E279EB3}"/>
              </a:ext>
            </a:extLst>
          </p:cNvPr>
          <p:cNvSpPr txBox="1"/>
          <p:nvPr/>
        </p:nvSpPr>
        <p:spPr>
          <a:xfrm>
            <a:off x="2110645" y="3504018"/>
            <a:ext cx="3929281" cy="369332"/>
          </a:xfrm>
          <a:prstGeom prst="rect">
            <a:avLst/>
          </a:prstGeom>
          <a:noFill/>
        </p:spPr>
        <p:txBody>
          <a:bodyPr wrap="none" rtlCol="0">
            <a:spAutoFit/>
          </a:bodyPr>
          <a:lstStyle/>
          <a:p>
            <a:r>
              <a:rPr lang="en-US" dirty="0"/>
              <a:t>4: Incorrect username and password</a:t>
            </a:r>
            <a:endParaRPr lang="en-GB" dirty="0"/>
          </a:p>
        </p:txBody>
      </p:sp>
      <p:sp>
        <p:nvSpPr>
          <p:cNvPr id="86" name="TextBox 85">
            <a:extLst>
              <a:ext uri="{FF2B5EF4-FFF2-40B4-BE49-F238E27FC236}">
                <a16:creationId xmlns:a16="http://schemas.microsoft.com/office/drawing/2014/main" id="{68F1C9FD-808F-1BF3-C075-345DB80E97ED}"/>
              </a:ext>
            </a:extLst>
          </p:cNvPr>
          <p:cNvSpPr txBox="1"/>
          <p:nvPr/>
        </p:nvSpPr>
        <p:spPr>
          <a:xfrm>
            <a:off x="2971265" y="3993645"/>
            <a:ext cx="2005677" cy="369332"/>
          </a:xfrm>
          <a:prstGeom prst="rect">
            <a:avLst/>
          </a:prstGeom>
          <a:noFill/>
        </p:spPr>
        <p:txBody>
          <a:bodyPr wrap="none" rtlCol="0">
            <a:spAutoFit/>
          </a:bodyPr>
          <a:lstStyle/>
          <a:p>
            <a:r>
              <a:rPr lang="en-US" dirty="0"/>
              <a:t>5: Create account</a:t>
            </a:r>
            <a:endParaRPr lang="en-GB" dirty="0"/>
          </a:p>
        </p:txBody>
      </p:sp>
      <p:sp>
        <p:nvSpPr>
          <p:cNvPr id="87" name="TextBox 86">
            <a:extLst>
              <a:ext uri="{FF2B5EF4-FFF2-40B4-BE49-F238E27FC236}">
                <a16:creationId xmlns:a16="http://schemas.microsoft.com/office/drawing/2014/main" id="{12391BEB-D7FE-3282-AFE8-E18E048E7835}"/>
              </a:ext>
            </a:extLst>
          </p:cNvPr>
          <p:cNvSpPr txBox="1"/>
          <p:nvPr/>
        </p:nvSpPr>
        <p:spPr>
          <a:xfrm>
            <a:off x="2886083" y="4496071"/>
            <a:ext cx="2275046" cy="369332"/>
          </a:xfrm>
          <a:prstGeom prst="rect">
            <a:avLst/>
          </a:prstGeom>
          <a:noFill/>
        </p:spPr>
        <p:txBody>
          <a:bodyPr wrap="none" rtlCol="0">
            <a:spAutoFit/>
          </a:bodyPr>
          <a:lstStyle/>
          <a:p>
            <a:r>
              <a:rPr lang="en-US" dirty="0"/>
              <a:t>6: Ask for user detail</a:t>
            </a:r>
            <a:endParaRPr lang="en-GB" dirty="0"/>
          </a:p>
        </p:txBody>
      </p:sp>
      <p:sp>
        <p:nvSpPr>
          <p:cNvPr id="88" name="TextBox 87">
            <a:extLst>
              <a:ext uri="{FF2B5EF4-FFF2-40B4-BE49-F238E27FC236}">
                <a16:creationId xmlns:a16="http://schemas.microsoft.com/office/drawing/2014/main" id="{D17DC78A-EFC8-61F6-08BF-EAB79E966AD8}"/>
              </a:ext>
            </a:extLst>
          </p:cNvPr>
          <p:cNvSpPr txBox="1"/>
          <p:nvPr/>
        </p:nvSpPr>
        <p:spPr>
          <a:xfrm>
            <a:off x="2850451" y="5300165"/>
            <a:ext cx="2351926" cy="369332"/>
          </a:xfrm>
          <a:prstGeom prst="rect">
            <a:avLst/>
          </a:prstGeom>
          <a:noFill/>
        </p:spPr>
        <p:txBody>
          <a:bodyPr wrap="none" rtlCol="0">
            <a:spAutoFit/>
          </a:bodyPr>
          <a:lstStyle/>
          <a:p>
            <a:r>
              <a:rPr lang="en-US" dirty="0"/>
              <a:t>7: Provide user detail</a:t>
            </a:r>
            <a:endParaRPr lang="en-GB" dirty="0"/>
          </a:p>
        </p:txBody>
      </p:sp>
      <p:sp>
        <p:nvSpPr>
          <p:cNvPr id="89" name="TextBox 88">
            <a:extLst>
              <a:ext uri="{FF2B5EF4-FFF2-40B4-BE49-F238E27FC236}">
                <a16:creationId xmlns:a16="http://schemas.microsoft.com/office/drawing/2014/main" id="{AF46956C-2891-25B2-AF9E-70FED8BE44C7}"/>
              </a:ext>
            </a:extLst>
          </p:cNvPr>
          <p:cNvSpPr txBox="1"/>
          <p:nvPr/>
        </p:nvSpPr>
        <p:spPr>
          <a:xfrm>
            <a:off x="6475102" y="5205025"/>
            <a:ext cx="3057247" cy="369332"/>
          </a:xfrm>
          <a:prstGeom prst="rect">
            <a:avLst/>
          </a:prstGeom>
          <a:noFill/>
        </p:spPr>
        <p:txBody>
          <a:bodyPr wrap="none" rtlCol="0">
            <a:spAutoFit/>
          </a:bodyPr>
          <a:lstStyle/>
          <a:p>
            <a:r>
              <a:rPr lang="en-US" dirty="0"/>
              <a:t>8: Store detail into database</a:t>
            </a:r>
            <a:endParaRPr lang="en-GB" dirty="0"/>
          </a:p>
        </p:txBody>
      </p:sp>
      <p:sp>
        <p:nvSpPr>
          <p:cNvPr id="90" name="TextBox 89">
            <a:extLst>
              <a:ext uri="{FF2B5EF4-FFF2-40B4-BE49-F238E27FC236}">
                <a16:creationId xmlns:a16="http://schemas.microsoft.com/office/drawing/2014/main" id="{B2886F6A-B7D2-F53C-A4CD-6D9DF1723E39}"/>
              </a:ext>
            </a:extLst>
          </p:cNvPr>
          <p:cNvSpPr txBox="1"/>
          <p:nvPr/>
        </p:nvSpPr>
        <p:spPr>
          <a:xfrm>
            <a:off x="10403584" y="5660624"/>
            <a:ext cx="1274708" cy="369332"/>
          </a:xfrm>
          <a:prstGeom prst="rect">
            <a:avLst/>
          </a:prstGeom>
          <a:noFill/>
        </p:spPr>
        <p:txBody>
          <a:bodyPr wrap="none" rtlCol="0">
            <a:spAutoFit/>
          </a:bodyPr>
          <a:lstStyle/>
          <a:p>
            <a:r>
              <a:rPr lang="en-US" dirty="0"/>
              <a:t>9: Process</a:t>
            </a:r>
            <a:endParaRPr lang="en-GB" dirty="0"/>
          </a:p>
        </p:txBody>
      </p:sp>
      <p:sp>
        <p:nvSpPr>
          <p:cNvPr id="91" name="TextBox 90">
            <a:extLst>
              <a:ext uri="{FF2B5EF4-FFF2-40B4-BE49-F238E27FC236}">
                <a16:creationId xmlns:a16="http://schemas.microsoft.com/office/drawing/2014/main" id="{4273CA60-53EA-9CF7-2C42-628341EA1DBD}"/>
              </a:ext>
            </a:extLst>
          </p:cNvPr>
          <p:cNvSpPr txBox="1"/>
          <p:nvPr/>
        </p:nvSpPr>
        <p:spPr>
          <a:xfrm>
            <a:off x="7017848" y="6114443"/>
            <a:ext cx="1762021" cy="369332"/>
          </a:xfrm>
          <a:prstGeom prst="rect">
            <a:avLst/>
          </a:prstGeom>
          <a:noFill/>
        </p:spPr>
        <p:txBody>
          <a:bodyPr wrap="none" rtlCol="0">
            <a:spAutoFit/>
          </a:bodyPr>
          <a:lstStyle/>
          <a:p>
            <a:r>
              <a:rPr lang="en-US" dirty="0"/>
              <a:t>10: Data stored</a:t>
            </a:r>
            <a:endParaRPr lang="en-GB" dirty="0"/>
          </a:p>
        </p:txBody>
      </p:sp>
      <p:sp>
        <p:nvSpPr>
          <p:cNvPr id="92" name="TextBox 91">
            <a:extLst>
              <a:ext uri="{FF2B5EF4-FFF2-40B4-BE49-F238E27FC236}">
                <a16:creationId xmlns:a16="http://schemas.microsoft.com/office/drawing/2014/main" id="{C87E5FD3-8E9B-D80E-17E3-E9F858BD0AE2}"/>
              </a:ext>
            </a:extLst>
          </p:cNvPr>
          <p:cNvSpPr txBox="1"/>
          <p:nvPr/>
        </p:nvSpPr>
        <p:spPr>
          <a:xfrm>
            <a:off x="2330775" y="6343589"/>
            <a:ext cx="3514680" cy="369332"/>
          </a:xfrm>
          <a:prstGeom prst="rect">
            <a:avLst/>
          </a:prstGeom>
          <a:noFill/>
        </p:spPr>
        <p:txBody>
          <a:bodyPr wrap="none" rtlCol="0">
            <a:spAutoFit/>
          </a:bodyPr>
          <a:lstStyle/>
          <a:p>
            <a:r>
              <a:rPr lang="en-US" dirty="0"/>
              <a:t>11: Account created successfully</a:t>
            </a:r>
            <a:endParaRPr lang="en-GB" dirty="0"/>
          </a:p>
        </p:txBody>
      </p:sp>
    </p:spTree>
    <p:extLst>
      <p:ext uri="{BB962C8B-B14F-4D97-AF65-F5344CB8AC3E}">
        <p14:creationId xmlns:p14="http://schemas.microsoft.com/office/powerpoint/2010/main" val="2278806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par>
                                <p:cTn id="17" presetID="10" presetClass="entr" presetSubtype="0" fill="hold" nodeType="with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500"/>
                                        <p:tgtEl>
                                          <p:spTgt spid="16"/>
                                        </p:tgtEl>
                                      </p:cBhvr>
                                    </p:animEffect>
                                  </p:childTnLst>
                                </p:cTn>
                              </p:par>
                              <p:par>
                                <p:cTn id="20" presetID="10" presetClass="entr" presetSubtype="0" fill="hold" nodeType="with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childTnLst>
                                </p:cTn>
                              </p:par>
                              <p:par>
                                <p:cTn id="23" presetID="10" presetClass="entr" presetSubtype="0" fill="hold" nodeType="withEffect">
                                  <p:stCondLst>
                                    <p:cond delay="0"/>
                                  </p:stCondLst>
                                  <p:childTnLst>
                                    <p:set>
                                      <p:cBhvr>
                                        <p:cTn id="24" dur="1" fill="hold">
                                          <p:stCondLst>
                                            <p:cond delay="0"/>
                                          </p:stCondLst>
                                        </p:cTn>
                                        <p:tgtEl>
                                          <p:spTgt spid="21"/>
                                        </p:tgtEl>
                                        <p:attrNameLst>
                                          <p:attrName>style.visibility</p:attrName>
                                        </p:attrNameLst>
                                      </p:cBhvr>
                                      <p:to>
                                        <p:strVal val="visible"/>
                                      </p:to>
                                    </p:set>
                                    <p:animEffect transition="in" filter="fade">
                                      <p:cBhvr>
                                        <p:cTn id="25" dur="500"/>
                                        <p:tgtEl>
                                          <p:spTgt spid="21"/>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500"/>
                                        <p:tgtEl>
                                          <p:spTgt spid="8"/>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79"/>
                                        </p:tgtEl>
                                        <p:attrNameLst>
                                          <p:attrName>style.visibility</p:attrName>
                                        </p:attrNameLst>
                                      </p:cBhvr>
                                      <p:to>
                                        <p:strVal val="visible"/>
                                      </p:to>
                                    </p:set>
                                    <p:animEffect transition="in" filter="fade">
                                      <p:cBhvr>
                                        <p:cTn id="33" dur="500"/>
                                        <p:tgtEl>
                                          <p:spTgt spid="79"/>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fade">
                                      <p:cBhvr>
                                        <p:cTn id="36" dur="500"/>
                                        <p:tgtEl>
                                          <p:spTgt spid="11"/>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27"/>
                                        </p:tgtEl>
                                        <p:attrNameLst>
                                          <p:attrName>style.visibility</p:attrName>
                                        </p:attrNameLst>
                                      </p:cBhvr>
                                      <p:to>
                                        <p:strVal val="visible"/>
                                      </p:to>
                                    </p:set>
                                    <p:animEffect transition="in" filter="fade">
                                      <p:cBhvr>
                                        <p:cTn id="41" dur="500"/>
                                        <p:tgtEl>
                                          <p:spTgt spid="27"/>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80"/>
                                        </p:tgtEl>
                                        <p:attrNameLst>
                                          <p:attrName>style.visibility</p:attrName>
                                        </p:attrNameLst>
                                      </p:cBhvr>
                                      <p:to>
                                        <p:strVal val="visible"/>
                                      </p:to>
                                    </p:set>
                                    <p:animEffect transition="in" filter="fade">
                                      <p:cBhvr>
                                        <p:cTn id="44" dur="500"/>
                                        <p:tgtEl>
                                          <p:spTgt spid="80"/>
                                        </p:tgtEl>
                                      </p:cBhvr>
                                    </p:animEffect>
                                  </p:childTnLst>
                                </p:cTn>
                              </p:par>
                              <p:par>
                                <p:cTn id="45" presetID="10" presetClass="entr" presetSubtype="0" fill="hold" nodeType="withEffect">
                                  <p:stCondLst>
                                    <p:cond delay="0"/>
                                  </p:stCondLst>
                                  <p:childTnLst>
                                    <p:set>
                                      <p:cBhvr>
                                        <p:cTn id="46" dur="1" fill="hold">
                                          <p:stCondLst>
                                            <p:cond delay="0"/>
                                          </p:stCondLst>
                                        </p:cTn>
                                        <p:tgtEl>
                                          <p:spTgt spid="30"/>
                                        </p:tgtEl>
                                        <p:attrNameLst>
                                          <p:attrName>style.visibility</p:attrName>
                                        </p:attrNameLst>
                                      </p:cBhvr>
                                      <p:to>
                                        <p:strVal val="visible"/>
                                      </p:to>
                                    </p:set>
                                    <p:animEffect transition="in" filter="fade">
                                      <p:cBhvr>
                                        <p:cTn id="47" dur="500"/>
                                        <p:tgtEl>
                                          <p:spTgt spid="30"/>
                                        </p:tgtEl>
                                      </p:cBhvr>
                                    </p:animEffect>
                                  </p:childTnLst>
                                </p:cTn>
                              </p:par>
                              <p:par>
                                <p:cTn id="48" presetID="10" presetClass="entr" presetSubtype="0" fill="hold" nodeType="withEffect">
                                  <p:stCondLst>
                                    <p:cond delay="0"/>
                                  </p:stCondLst>
                                  <p:childTnLst>
                                    <p:set>
                                      <p:cBhvr>
                                        <p:cTn id="49" dur="1" fill="hold">
                                          <p:stCondLst>
                                            <p:cond delay="0"/>
                                          </p:stCondLst>
                                        </p:cTn>
                                        <p:tgtEl>
                                          <p:spTgt spid="23"/>
                                        </p:tgtEl>
                                        <p:attrNameLst>
                                          <p:attrName>style.visibility</p:attrName>
                                        </p:attrNameLst>
                                      </p:cBhvr>
                                      <p:to>
                                        <p:strVal val="visible"/>
                                      </p:to>
                                    </p:set>
                                    <p:animEffect transition="in" filter="fade">
                                      <p:cBhvr>
                                        <p:cTn id="50" dur="500"/>
                                        <p:tgtEl>
                                          <p:spTgt spid="23"/>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4"/>
                                        </p:tgtEl>
                                        <p:attrNameLst>
                                          <p:attrName>style.visibility</p:attrName>
                                        </p:attrNameLst>
                                      </p:cBhvr>
                                      <p:to>
                                        <p:strVal val="visible"/>
                                      </p:to>
                                    </p:set>
                                    <p:animEffect transition="in" filter="fade">
                                      <p:cBhvr>
                                        <p:cTn id="53" dur="500"/>
                                        <p:tgtEl>
                                          <p:spTgt spid="14"/>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42"/>
                                        </p:tgtEl>
                                        <p:attrNameLst>
                                          <p:attrName>style.visibility</p:attrName>
                                        </p:attrNameLst>
                                      </p:cBhvr>
                                      <p:to>
                                        <p:strVal val="visible"/>
                                      </p:to>
                                    </p:set>
                                    <p:animEffect transition="in" filter="fade">
                                      <p:cBhvr>
                                        <p:cTn id="58" dur="500"/>
                                        <p:tgtEl>
                                          <p:spTgt spid="42"/>
                                        </p:tgtEl>
                                      </p:cBhvr>
                                    </p:animEffect>
                                  </p:childTnLst>
                                </p:cTn>
                              </p:par>
                              <p:par>
                                <p:cTn id="59" presetID="10" presetClass="entr" presetSubtype="0" fill="hold" nodeType="withEffect">
                                  <p:stCondLst>
                                    <p:cond delay="0"/>
                                  </p:stCondLst>
                                  <p:childTnLst>
                                    <p:set>
                                      <p:cBhvr>
                                        <p:cTn id="60" dur="1" fill="hold">
                                          <p:stCondLst>
                                            <p:cond delay="0"/>
                                          </p:stCondLst>
                                        </p:cTn>
                                        <p:tgtEl>
                                          <p:spTgt spid="46"/>
                                        </p:tgtEl>
                                        <p:attrNameLst>
                                          <p:attrName>style.visibility</p:attrName>
                                        </p:attrNameLst>
                                      </p:cBhvr>
                                      <p:to>
                                        <p:strVal val="visible"/>
                                      </p:to>
                                    </p:set>
                                    <p:animEffect transition="in" filter="fade">
                                      <p:cBhvr>
                                        <p:cTn id="61" dur="500"/>
                                        <p:tgtEl>
                                          <p:spTgt spid="46"/>
                                        </p:tgtEl>
                                      </p:cBhvr>
                                    </p:animEffect>
                                  </p:childTnLst>
                                </p:cTn>
                              </p:par>
                              <p:par>
                                <p:cTn id="62" presetID="10" presetClass="entr" presetSubtype="0" fill="hold" nodeType="withEffect">
                                  <p:stCondLst>
                                    <p:cond delay="0"/>
                                  </p:stCondLst>
                                  <p:childTnLst>
                                    <p:set>
                                      <p:cBhvr>
                                        <p:cTn id="63" dur="1" fill="hold">
                                          <p:stCondLst>
                                            <p:cond delay="0"/>
                                          </p:stCondLst>
                                        </p:cTn>
                                        <p:tgtEl>
                                          <p:spTgt spid="48"/>
                                        </p:tgtEl>
                                        <p:attrNameLst>
                                          <p:attrName>style.visibility</p:attrName>
                                        </p:attrNameLst>
                                      </p:cBhvr>
                                      <p:to>
                                        <p:strVal val="visible"/>
                                      </p:to>
                                    </p:set>
                                    <p:animEffect transition="in" filter="fade">
                                      <p:cBhvr>
                                        <p:cTn id="64" dur="500"/>
                                        <p:tgtEl>
                                          <p:spTgt spid="48"/>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81"/>
                                        </p:tgtEl>
                                        <p:attrNameLst>
                                          <p:attrName>style.visibility</p:attrName>
                                        </p:attrNameLst>
                                      </p:cBhvr>
                                      <p:to>
                                        <p:strVal val="visible"/>
                                      </p:to>
                                    </p:set>
                                    <p:animEffect transition="in" filter="fade">
                                      <p:cBhvr>
                                        <p:cTn id="67" dur="500"/>
                                        <p:tgtEl>
                                          <p:spTgt spid="81"/>
                                        </p:tgtEl>
                                      </p:cBhvr>
                                    </p:animEffect>
                                  </p:childTnLst>
                                </p:cTn>
                              </p:par>
                              <p:par>
                                <p:cTn id="68" presetID="10" presetClass="entr" presetSubtype="0" fill="hold" nodeType="withEffect">
                                  <p:stCondLst>
                                    <p:cond delay="0"/>
                                  </p:stCondLst>
                                  <p:childTnLst>
                                    <p:set>
                                      <p:cBhvr>
                                        <p:cTn id="69" dur="1" fill="hold">
                                          <p:stCondLst>
                                            <p:cond delay="0"/>
                                          </p:stCondLst>
                                        </p:cTn>
                                        <p:tgtEl>
                                          <p:spTgt spid="50"/>
                                        </p:tgtEl>
                                        <p:attrNameLst>
                                          <p:attrName>style.visibility</p:attrName>
                                        </p:attrNameLst>
                                      </p:cBhvr>
                                      <p:to>
                                        <p:strVal val="visible"/>
                                      </p:to>
                                    </p:set>
                                    <p:animEffect transition="in" filter="fade">
                                      <p:cBhvr>
                                        <p:cTn id="70" dur="500"/>
                                        <p:tgtEl>
                                          <p:spTgt spid="50"/>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82"/>
                                        </p:tgtEl>
                                        <p:attrNameLst>
                                          <p:attrName>style.visibility</p:attrName>
                                        </p:attrNameLst>
                                      </p:cBhvr>
                                      <p:to>
                                        <p:strVal val="visible"/>
                                      </p:to>
                                    </p:set>
                                    <p:animEffect transition="in" filter="fade">
                                      <p:cBhvr>
                                        <p:cTn id="73" dur="500"/>
                                        <p:tgtEl>
                                          <p:spTgt spid="82"/>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83"/>
                                        </p:tgtEl>
                                        <p:attrNameLst>
                                          <p:attrName>style.visibility</p:attrName>
                                        </p:attrNameLst>
                                      </p:cBhvr>
                                      <p:to>
                                        <p:strVal val="visible"/>
                                      </p:to>
                                    </p:set>
                                    <p:animEffect transition="in" filter="fade">
                                      <p:cBhvr>
                                        <p:cTn id="76" dur="500"/>
                                        <p:tgtEl>
                                          <p:spTgt spid="83"/>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nodeType="clickEffect">
                                  <p:stCondLst>
                                    <p:cond delay="0"/>
                                  </p:stCondLst>
                                  <p:childTnLst>
                                    <p:set>
                                      <p:cBhvr>
                                        <p:cTn id="80" dur="1" fill="hold">
                                          <p:stCondLst>
                                            <p:cond delay="0"/>
                                          </p:stCondLst>
                                        </p:cTn>
                                        <p:tgtEl>
                                          <p:spTgt spid="52"/>
                                        </p:tgtEl>
                                        <p:attrNameLst>
                                          <p:attrName>style.visibility</p:attrName>
                                        </p:attrNameLst>
                                      </p:cBhvr>
                                      <p:to>
                                        <p:strVal val="visible"/>
                                      </p:to>
                                    </p:set>
                                    <p:animEffect transition="in" filter="fade">
                                      <p:cBhvr>
                                        <p:cTn id="81" dur="500"/>
                                        <p:tgtEl>
                                          <p:spTgt spid="52"/>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84"/>
                                        </p:tgtEl>
                                        <p:attrNameLst>
                                          <p:attrName>style.visibility</p:attrName>
                                        </p:attrNameLst>
                                      </p:cBhvr>
                                      <p:to>
                                        <p:strVal val="visible"/>
                                      </p:to>
                                    </p:set>
                                    <p:animEffect transition="in" filter="fade">
                                      <p:cBhvr>
                                        <p:cTn id="84" dur="500"/>
                                        <p:tgtEl>
                                          <p:spTgt spid="84"/>
                                        </p:tgtEl>
                                      </p:cBhvr>
                                    </p:animEffect>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nodeType="clickEffect">
                                  <p:stCondLst>
                                    <p:cond delay="0"/>
                                  </p:stCondLst>
                                  <p:childTnLst>
                                    <p:set>
                                      <p:cBhvr>
                                        <p:cTn id="88" dur="1" fill="hold">
                                          <p:stCondLst>
                                            <p:cond delay="0"/>
                                          </p:stCondLst>
                                        </p:cTn>
                                        <p:tgtEl>
                                          <p:spTgt spid="53"/>
                                        </p:tgtEl>
                                        <p:attrNameLst>
                                          <p:attrName>style.visibility</p:attrName>
                                        </p:attrNameLst>
                                      </p:cBhvr>
                                      <p:to>
                                        <p:strVal val="visible"/>
                                      </p:to>
                                    </p:set>
                                    <p:animEffect transition="in" filter="fade">
                                      <p:cBhvr>
                                        <p:cTn id="89" dur="500"/>
                                        <p:tgtEl>
                                          <p:spTgt spid="53"/>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85"/>
                                        </p:tgtEl>
                                        <p:attrNameLst>
                                          <p:attrName>style.visibility</p:attrName>
                                        </p:attrNameLst>
                                      </p:cBhvr>
                                      <p:to>
                                        <p:strVal val="visible"/>
                                      </p:to>
                                    </p:set>
                                    <p:animEffect transition="in" filter="fade">
                                      <p:cBhvr>
                                        <p:cTn id="92" dur="500"/>
                                        <p:tgtEl>
                                          <p:spTgt spid="85"/>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grpId="0" nodeType="clickEffect">
                                  <p:stCondLst>
                                    <p:cond delay="0"/>
                                  </p:stCondLst>
                                  <p:childTnLst>
                                    <p:set>
                                      <p:cBhvr>
                                        <p:cTn id="96" dur="1" fill="hold">
                                          <p:stCondLst>
                                            <p:cond delay="0"/>
                                          </p:stCondLst>
                                        </p:cTn>
                                        <p:tgtEl>
                                          <p:spTgt spid="86"/>
                                        </p:tgtEl>
                                        <p:attrNameLst>
                                          <p:attrName>style.visibility</p:attrName>
                                        </p:attrNameLst>
                                      </p:cBhvr>
                                      <p:to>
                                        <p:strVal val="visible"/>
                                      </p:to>
                                    </p:set>
                                    <p:animEffect transition="in" filter="fade">
                                      <p:cBhvr>
                                        <p:cTn id="97" dur="500"/>
                                        <p:tgtEl>
                                          <p:spTgt spid="86"/>
                                        </p:tgtEl>
                                      </p:cBhvr>
                                    </p:animEffect>
                                  </p:childTnLst>
                                </p:cTn>
                              </p:par>
                              <p:par>
                                <p:cTn id="98" presetID="10" presetClass="entr" presetSubtype="0" fill="hold" nodeType="withEffect">
                                  <p:stCondLst>
                                    <p:cond delay="0"/>
                                  </p:stCondLst>
                                  <p:childTnLst>
                                    <p:set>
                                      <p:cBhvr>
                                        <p:cTn id="99" dur="1" fill="hold">
                                          <p:stCondLst>
                                            <p:cond delay="0"/>
                                          </p:stCondLst>
                                        </p:cTn>
                                        <p:tgtEl>
                                          <p:spTgt spid="59"/>
                                        </p:tgtEl>
                                        <p:attrNameLst>
                                          <p:attrName>style.visibility</p:attrName>
                                        </p:attrNameLst>
                                      </p:cBhvr>
                                      <p:to>
                                        <p:strVal val="visible"/>
                                      </p:to>
                                    </p:set>
                                    <p:animEffect transition="in" filter="fade">
                                      <p:cBhvr>
                                        <p:cTn id="100" dur="500"/>
                                        <p:tgtEl>
                                          <p:spTgt spid="59"/>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58"/>
                                        </p:tgtEl>
                                        <p:attrNameLst>
                                          <p:attrName>style.visibility</p:attrName>
                                        </p:attrNameLst>
                                      </p:cBhvr>
                                      <p:to>
                                        <p:strVal val="visible"/>
                                      </p:to>
                                    </p:set>
                                    <p:animEffect transition="in" filter="fade">
                                      <p:cBhvr>
                                        <p:cTn id="103" dur="500"/>
                                        <p:tgtEl>
                                          <p:spTgt spid="58"/>
                                        </p:tgtEl>
                                      </p:cBhvr>
                                    </p:animEffect>
                                  </p:childTnLst>
                                </p:cTn>
                              </p:par>
                            </p:childTnLst>
                          </p:cTn>
                        </p:par>
                      </p:childTnLst>
                    </p:cTn>
                  </p:par>
                  <p:par>
                    <p:cTn id="104" fill="hold">
                      <p:stCondLst>
                        <p:cond delay="indefinite"/>
                      </p:stCondLst>
                      <p:childTnLst>
                        <p:par>
                          <p:cTn id="105" fill="hold">
                            <p:stCondLst>
                              <p:cond delay="0"/>
                            </p:stCondLst>
                            <p:childTnLst>
                              <p:par>
                                <p:cTn id="106" presetID="10" presetClass="entr" presetSubtype="0" fill="hold" grpId="0" nodeType="clickEffect">
                                  <p:stCondLst>
                                    <p:cond delay="0"/>
                                  </p:stCondLst>
                                  <p:childTnLst>
                                    <p:set>
                                      <p:cBhvr>
                                        <p:cTn id="107" dur="1" fill="hold">
                                          <p:stCondLst>
                                            <p:cond delay="0"/>
                                          </p:stCondLst>
                                        </p:cTn>
                                        <p:tgtEl>
                                          <p:spTgt spid="87"/>
                                        </p:tgtEl>
                                        <p:attrNameLst>
                                          <p:attrName>style.visibility</p:attrName>
                                        </p:attrNameLst>
                                      </p:cBhvr>
                                      <p:to>
                                        <p:strVal val="visible"/>
                                      </p:to>
                                    </p:set>
                                    <p:animEffect transition="in" filter="fade">
                                      <p:cBhvr>
                                        <p:cTn id="108" dur="500"/>
                                        <p:tgtEl>
                                          <p:spTgt spid="87"/>
                                        </p:tgtEl>
                                      </p:cBhvr>
                                    </p:animEffect>
                                  </p:childTnLst>
                                </p:cTn>
                              </p:par>
                              <p:par>
                                <p:cTn id="109" presetID="10" presetClass="entr" presetSubtype="0" fill="hold" nodeType="withEffect">
                                  <p:stCondLst>
                                    <p:cond delay="0"/>
                                  </p:stCondLst>
                                  <p:childTnLst>
                                    <p:set>
                                      <p:cBhvr>
                                        <p:cTn id="110" dur="1" fill="hold">
                                          <p:stCondLst>
                                            <p:cond delay="0"/>
                                          </p:stCondLst>
                                        </p:cTn>
                                        <p:tgtEl>
                                          <p:spTgt spid="61"/>
                                        </p:tgtEl>
                                        <p:attrNameLst>
                                          <p:attrName>style.visibility</p:attrName>
                                        </p:attrNameLst>
                                      </p:cBhvr>
                                      <p:to>
                                        <p:strVal val="visible"/>
                                      </p:to>
                                    </p:set>
                                    <p:animEffect transition="in" filter="fade">
                                      <p:cBhvr>
                                        <p:cTn id="111" dur="500"/>
                                        <p:tgtEl>
                                          <p:spTgt spid="61"/>
                                        </p:tgtEl>
                                      </p:cBhvr>
                                    </p:animEffect>
                                  </p:childTnLst>
                                </p:cTn>
                              </p:par>
                            </p:childTnLst>
                          </p:cTn>
                        </p:par>
                      </p:childTnLst>
                    </p:cTn>
                  </p:par>
                  <p:par>
                    <p:cTn id="112" fill="hold">
                      <p:stCondLst>
                        <p:cond delay="indefinite"/>
                      </p:stCondLst>
                      <p:childTnLst>
                        <p:par>
                          <p:cTn id="113" fill="hold">
                            <p:stCondLst>
                              <p:cond delay="0"/>
                            </p:stCondLst>
                            <p:childTnLst>
                              <p:par>
                                <p:cTn id="114" presetID="10" presetClass="entr" presetSubtype="0" fill="hold" grpId="0" nodeType="clickEffect">
                                  <p:stCondLst>
                                    <p:cond delay="0"/>
                                  </p:stCondLst>
                                  <p:childTnLst>
                                    <p:set>
                                      <p:cBhvr>
                                        <p:cTn id="115" dur="1" fill="hold">
                                          <p:stCondLst>
                                            <p:cond delay="0"/>
                                          </p:stCondLst>
                                        </p:cTn>
                                        <p:tgtEl>
                                          <p:spTgt spid="88"/>
                                        </p:tgtEl>
                                        <p:attrNameLst>
                                          <p:attrName>style.visibility</p:attrName>
                                        </p:attrNameLst>
                                      </p:cBhvr>
                                      <p:to>
                                        <p:strVal val="visible"/>
                                      </p:to>
                                    </p:set>
                                    <p:animEffect transition="in" filter="fade">
                                      <p:cBhvr>
                                        <p:cTn id="116" dur="500"/>
                                        <p:tgtEl>
                                          <p:spTgt spid="88"/>
                                        </p:tgtEl>
                                      </p:cBhvr>
                                    </p:animEffect>
                                  </p:childTnLst>
                                </p:cTn>
                              </p:par>
                              <p:par>
                                <p:cTn id="117" presetID="10" presetClass="entr" presetSubtype="0" fill="hold" nodeType="withEffect">
                                  <p:stCondLst>
                                    <p:cond delay="0"/>
                                  </p:stCondLst>
                                  <p:childTnLst>
                                    <p:set>
                                      <p:cBhvr>
                                        <p:cTn id="118" dur="1" fill="hold">
                                          <p:stCondLst>
                                            <p:cond delay="0"/>
                                          </p:stCondLst>
                                        </p:cTn>
                                        <p:tgtEl>
                                          <p:spTgt spid="66"/>
                                        </p:tgtEl>
                                        <p:attrNameLst>
                                          <p:attrName>style.visibility</p:attrName>
                                        </p:attrNameLst>
                                      </p:cBhvr>
                                      <p:to>
                                        <p:strVal val="visible"/>
                                      </p:to>
                                    </p:set>
                                    <p:animEffect transition="in" filter="fade">
                                      <p:cBhvr>
                                        <p:cTn id="119" dur="500"/>
                                        <p:tgtEl>
                                          <p:spTgt spid="66"/>
                                        </p:tgtEl>
                                      </p:cBhvr>
                                    </p:animEffect>
                                  </p:childTnLst>
                                </p:cTn>
                              </p:par>
                              <p:par>
                                <p:cTn id="120" presetID="10" presetClass="entr" presetSubtype="0" fill="hold" grpId="0" nodeType="withEffect">
                                  <p:stCondLst>
                                    <p:cond delay="0"/>
                                  </p:stCondLst>
                                  <p:childTnLst>
                                    <p:set>
                                      <p:cBhvr>
                                        <p:cTn id="121" dur="1" fill="hold">
                                          <p:stCondLst>
                                            <p:cond delay="0"/>
                                          </p:stCondLst>
                                        </p:cTn>
                                        <p:tgtEl>
                                          <p:spTgt spid="65"/>
                                        </p:tgtEl>
                                        <p:attrNameLst>
                                          <p:attrName>style.visibility</p:attrName>
                                        </p:attrNameLst>
                                      </p:cBhvr>
                                      <p:to>
                                        <p:strVal val="visible"/>
                                      </p:to>
                                    </p:set>
                                    <p:animEffect transition="in" filter="fade">
                                      <p:cBhvr>
                                        <p:cTn id="122" dur="500"/>
                                        <p:tgtEl>
                                          <p:spTgt spid="65"/>
                                        </p:tgtEl>
                                      </p:cBhvr>
                                    </p:animEffect>
                                  </p:childTnLst>
                                </p:cTn>
                              </p:par>
                            </p:childTnLst>
                          </p:cTn>
                        </p:par>
                      </p:childTnLst>
                    </p:cTn>
                  </p:par>
                  <p:par>
                    <p:cTn id="123" fill="hold">
                      <p:stCondLst>
                        <p:cond delay="indefinite"/>
                      </p:stCondLst>
                      <p:childTnLst>
                        <p:par>
                          <p:cTn id="124" fill="hold">
                            <p:stCondLst>
                              <p:cond delay="0"/>
                            </p:stCondLst>
                            <p:childTnLst>
                              <p:par>
                                <p:cTn id="125" presetID="10" presetClass="entr" presetSubtype="0" fill="hold" grpId="0" nodeType="clickEffect">
                                  <p:stCondLst>
                                    <p:cond delay="0"/>
                                  </p:stCondLst>
                                  <p:childTnLst>
                                    <p:set>
                                      <p:cBhvr>
                                        <p:cTn id="126" dur="1" fill="hold">
                                          <p:stCondLst>
                                            <p:cond delay="0"/>
                                          </p:stCondLst>
                                        </p:cTn>
                                        <p:tgtEl>
                                          <p:spTgt spid="89"/>
                                        </p:tgtEl>
                                        <p:attrNameLst>
                                          <p:attrName>style.visibility</p:attrName>
                                        </p:attrNameLst>
                                      </p:cBhvr>
                                      <p:to>
                                        <p:strVal val="visible"/>
                                      </p:to>
                                    </p:set>
                                    <p:animEffect transition="in" filter="fade">
                                      <p:cBhvr>
                                        <p:cTn id="127" dur="500"/>
                                        <p:tgtEl>
                                          <p:spTgt spid="89"/>
                                        </p:tgtEl>
                                      </p:cBhvr>
                                    </p:animEffect>
                                  </p:childTnLst>
                                </p:cTn>
                              </p:par>
                              <p:par>
                                <p:cTn id="128" presetID="10" presetClass="entr" presetSubtype="0" fill="hold" nodeType="withEffect">
                                  <p:stCondLst>
                                    <p:cond delay="0"/>
                                  </p:stCondLst>
                                  <p:childTnLst>
                                    <p:set>
                                      <p:cBhvr>
                                        <p:cTn id="129" dur="1" fill="hold">
                                          <p:stCondLst>
                                            <p:cond delay="0"/>
                                          </p:stCondLst>
                                        </p:cTn>
                                        <p:tgtEl>
                                          <p:spTgt spid="67"/>
                                        </p:tgtEl>
                                        <p:attrNameLst>
                                          <p:attrName>style.visibility</p:attrName>
                                        </p:attrNameLst>
                                      </p:cBhvr>
                                      <p:to>
                                        <p:strVal val="visible"/>
                                      </p:to>
                                    </p:set>
                                    <p:animEffect transition="in" filter="fade">
                                      <p:cBhvr>
                                        <p:cTn id="130" dur="500"/>
                                        <p:tgtEl>
                                          <p:spTgt spid="67"/>
                                        </p:tgtEl>
                                      </p:cBhvr>
                                    </p:animEffect>
                                  </p:childTnLst>
                                </p:cTn>
                              </p:par>
                              <p:par>
                                <p:cTn id="131" presetID="10" presetClass="entr" presetSubtype="0" fill="hold" grpId="0" nodeType="withEffect">
                                  <p:stCondLst>
                                    <p:cond delay="0"/>
                                  </p:stCondLst>
                                  <p:childTnLst>
                                    <p:set>
                                      <p:cBhvr>
                                        <p:cTn id="132" dur="1" fill="hold">
                                          <p:stCondLst>
                                            <p:cond delay="0"/>
                                          </p:stCondLst>
                                        </p:cTn>
                                        <p:tgtEl>
                                          <p:spTgt spid="69"/>
                                        </p:tgtEl>
                                        <p:attrNameLst>
                                          <p:attrName>style.visibility</p:attrName>
                                        </p:attrNameLst>
                                      </p:cBhvr>
                                      <p:to>
                                        <p:strVal val="visible"/>
                                      </p:to>
                                    </p:set>
                                    <p:animEffect transition="in" filter="fade">
                                      <p:cBhvr>
                                        <p:cTn id="133" dur="500"/>
                                        <p:tgtEl>
                                          <p:spTgt spid="69"/>
                                        </p:tgtEl>
                                      </p:cBhvr>
                                    </p:animEffect>
                                  </p:childTnLst>
                                </p:cTn>
                              </p:par>
                            </p:childTnLst>
                          </p:cTn>
                        </p:par>
                      </p:childTnLst>
                    </p:cTn>
                  </p:par>
                  <p:par>
                    <p:cTn id="134" fill="hold">
                      <p:stCondLst>
                        <p:cond delay="indefinite"/>
                      </p:stCondLst>
                      <p:childTnLst>
                        <p:par>
                          <p:cTn id="135" fill="hold">
                            <p:stCondLst>
                              <p:cond delay="0"/>
                            </p:stCondLst>
                            <p:childTnLst>
                              <p:par>
                                <p:cTn id="136" presetID="10" presetClass="entr" presetSubtype="0" fill="hold" nodeType="clickEffect">
                                  <p:stCondLst>
                                    <p:cond delay="0"/>
                                  </p:stCondLst>
                                  <p:childTnLst>
                                    <p:set>
                                      <p:cBhvr>
                                        <p:cTn id="137" dur="1" fill="hold">
                                          <p:stCondLst>
                                            <p:cond delay="0"/>
                                          </p:stCondLst>
                                        </p:cTn>
                                        <p:tgtEl>
                                          <p:spTgt spid="71"/>
                                        </p:tgtEl>
                                        <p:attrNameLst>
                                          <p:attrName>style.visibility</p:attrName>
                                        </p:attrNameLst>
                                      </p:cBhvr>
                                      <p:to>
                                        <p:strVal val="visible"/>
                                      </p:to>
                                    </p:set>
                                    <p:animEffect transition="in" filter="fade">
                                      <p:cBhvr>
                                        <p:cTn id="138" dur="500"/>
                                        <p:tgtEl>
                                          <p:spTgt spid="71"/>
                                        </p:tgtEl>
                                      </p:cBhvr>
                                    </p:animEffect>
                                  </p:childTnLst>
                                </p:cTn>
                              </p:par>
                              <p:par>
                                <p:cTn id="139" presetID="10" presetClass="entr" presetSubtype="0" fill="hold" grpId="0" nodeType="withEffect">
                                  <p:stCondLst>
                                    <p:cond delay="0"/>
                                  </p:stCondLst>
                                  <p:childTnLst>
                                    <p:set>
                                      <p:cBhvr>
                                        <p:cTn id="140" dur="1" fill="hold">
                                          <p:stCondLst>
                                            <p:cond delay="0"/>
                                          </p:stCondLst>
                                        </p:cTn>
                                        <p:tgtEl>
                                          <p:spTgt spid="90"/>
                                        </p:tgtEl>
                                        <p:attrNameLst>
                                          <p:attrName>style.visibility</p:attrName>
                                        </p:attrNameLst>
                                      </p:cBhvr>
                                      <p:to>
                                        <p:strVal val="visible"/>
                                      </p:to>
                                    </p:set>
                                    <p:animEffect transition="in" filter="fade">
                                      <p:cBhvr>
                                        <p:cTn id="141" dur="500"/>
                                        <p:tgtEl>
                                          <p:spTgt spid="90"/>
                                        </p:tgtEl>
                                      </p:cBhvr>
                                    </p:animEffect>
                                  </p:childTnLst>
                                </p:cTn>
                              </p:par>
                              <p:par>
                                <p:cTn id="142" presetID="10" presetClass="entr" presetSubtype="0" fill="hold" nodeType="withEffect">
                                  <p:stCondLst>
                                    <p:cond delay="0"/>
                                  </p:stCondLst>
                                  <p:childTnLst>
                                    <p:set>
                                      <p:cBhvr>
                                        <p:cTn id="143" dur="1" fill="hold">
                                          <p:stCondLst>
                                            <p:cond delay="0"/>
                                          </p:stCondLst>
                                        </p:cTn>
                                        <p:tgtEl>
                                          <p:spTgt spid="72"/>
                                        </p:tgtEl>
                                        <p:attrNameLst>
                                          <p:attrName>style.visibility</p:attrName>
                                        </p:attrNameLst>
                                      </p:cBhvr>
                                      <p:to>
                                        <p:strVal val="visible"/>
                                      </p:to>
                                    </p:set>
                                    <p:animEffect transition="in" filter="fade">
                                      <p:cBhvr>
                                        <p:cTn id="144" dur="500"/>
                                        <p:tgtEl>
                                          <p:spTgt spid="72"/>
                                        </p:tgtEl>
                                      </p:cBhvr>
                                    </p:animEffect>
                                  </p:childTnLst>
                                </p:cTn>
                              </p:par>
                              <p:par>
                                <p:cTn id="145" presetID="10" presetClass="entr" presetSubtype="0" fill="hold" nodeType="withEffect">
                                  <p:stCondLst>
                                    <p:cond delay="0"/>
                                  </p:stCondLst>
                                  <p:childTnLst>
                                    <p:set>
                                      <p:cBhvr>
                                        <p:cTn id="146" dur="1" fill="hold">
                                          <p:stCondLst>
                                            <p:cond delay="0"/>
                                          </p:stCondLst>
                                        </p:cTn>
                                        <p:tgtEl>
                                          <p:spTgt spid="70"/>
                                        </p:tgtEl>
                                        <p:attrNameLst>
                                          <p:attrName>style.visibility</p:attrName>
                                        </p:attrNameLst>
                                      </p:cBhvr>
                                      <p:to>
                                        <p:strVal val="visible"/>
                                      </p:to>
                                    </p:set>
                                    <p:animEffect transition="in" filter="fade">
                                      <p:cBhvr>
                                        <p:cTn id="147" dur="500"/>
                                        <p:tgtEl>
                                          <p:spTgt spid="70"/>
                                        </p:tgtEl>
                                      </p:cBhvr>
                                    </p:animEffect>
                                  </p:childTnLst>
                                </p:cTn>
                              </p:par>
                              <p:par>
                                <p:cTn id="148" presetID="10" presetClass="entr" presetSubtype="0" fill="hold" grpId="0" nodeType="withEffect">
                                  <p:stCondLst>
                                    <p:cond delay="0"/>
                                  </p:stCondLst>
                                  <p:childTnLst>
                                    <p:set>
                                      <p:cBhvr>
                                        <p:cTn id="149" dur="1" fill="hold">
                                          <p:stCondLst>
                                            <p:cond delay="0"/>
                                          </p:stCondLst>
                                        </p:cTn>
                                        <p:tgtEl>
                                          <p:spTgt spid="73"/>
                                        </p:tgtEl>
                                        <p:attrNameLst>
                                          <p:attrName>style.visibility</p:attrName>
                                        </p:attrNameLst>
                                      </p:cBhvr>
                                      <p:to>
                                        <p:strVal val="visible"/>
                                      </p:to>
                                    </p:set>
                                    <p:animEffect transition="in" filter="fade">
                                      <p:cBhvr>
                                        <p:cTn id="150" dur="500"/>
                                        <p:tgtEl>
                                          <p:spTgt spid="73"/>
                                        </p:tgtEl>
                                      </p:cBhvr>
                                    </p:animEffect>
                                  </p:childTnLst>
                                </p:cTn>
                              </p:par>
                            </p:childTnLst>
                          </p:cTn>
                        </p:par>
                      </p:childTnLst>
                    </p:cTn>
                  </p:par>
                  <p:par>
                    <p:cTn id="151" fill="hold">
                      <p:stCondLst>
                        <p:cond delay="indefinite"/>
                      </p:stCondLst>
                      <p:childTnLst>
                        <p:par>
                          <p:cTn id="152" fill="hold">
                            <p:stCondLst>
                              <p:cond delay="0"/>
                            </p:stCondLst>
                            <p:childTnLst>
                              <p:par>
                                <p:cTn id="153" presetID="10" presetClass="entr" presetSubtype="0" fill="hold" nodeType="clickEffect">
                                  <p:stCondLst>
                                    <p:cond delay="0"/>
                                  </p:stCondLst>
                                  <p:childTnLst>
                                    <p:set>
                                      <p:cBhvr>
                                        <p:cTn id="154" dur="1" fill="hold">
                                          <p:stCondLst>
                                            <p:cond delay="0"/>
                                          </p:stCondLst>
                                        </p:cTn>
                                        <p:tgtEl>
                                          <p:spTgt spid="75"/>
                                        </p:tgtEl>
                                        <p:attrNameLst>
                                          <p:attrName>style.visibility</p:attrName>
                                        </p:attrNameLst>
                                      </p:cBhvr>
                                      <p:to>
                                        <p:strVal val="visible"/>
                                      </p:to>
                                    </p:set>
                                    <p:animEffect transition="in" filter="fade">
                                      <p:cBhvr>
                                        <p:cTn id="155" dur="500"/>
                                        <p:tgtEl>
                                          <p:spTgt spid="75"/>
                                        </p:tgtEl>
                                      </p:cBhvr>
                                    </p:animEffect>
                                  </p:childTnLst>
                                </p:cTn>
                              </p:par>
                              <p:par>
                                <p:cTn id="156" presetID="10" presetClass="entr" presetSubtype="0" fill="hold" grpId="0" nodeType="withEffect">
                                  <p:stCondLst>
                                    <p:cond delay="0"/>
                                  </p:stCondLst>
                                  <p:childTnLst>
                                    <p:set>
                                      <p:cBhvr>
                                        <p:cTn id="157" dur="1" fill="hold">
                                          <p:stCondLst>
                                            <p:cond delay="0"/>
                                          </p:stCondLst>
                                        </p:cTn>
                                        <p:tgtEl>
                                          <p:spTgt spid="91"/>
                                        </p:tgtEl>
                                        <p:attrNameLst>
                                          <p:attrName>style.visibility</p:attrName>
                                        </p:attrNameLst>
                                      </p:cBhvr>
                                      <p:to>
                                        <p:strVal val="visible"/>
                                      </p:to>
                                    </p:set>
                                    <p:animEffect transition="in" filter="fade">
                                      <p:cBhvr>
                                        <p:cTn id="158" dur="500"/>
                                        <p:tgtEl>
                                          <p:spTgt spid="91"/>
                                        </p:tgtEl>
                                      </p:cBhvr>
                                    </p:animEffect>
                                  </p:childTnLst>
                                </p:cTn>
                              </p:par>
                            </p:childTnLst>
                          </p:cTn>
                        </p:par>
                      </p:childTnLst>
                    </p:cTn>
                  </p:par>
                  <p:par>
                    <p:cTn id="159" fill="hold">
                      <p:stCondLst>
                        <p:cond delay="indefinite"/>
                      </p:stCondLst>
                      <p:childTnLst>
                        <p:par>
                          <p:cTn id="160" fill="hold">
                            <p:stCondLst>
                              <p:cond delay="0"/>
                            </p:stCondLst>
                            <p:childTnLst>
                              <p:par>
                                <p:cTn id="161" presetID="10" presetClass="entr" presetSubtype="0" fill="hold" nodeType="clickEffect">
                                  <p:stCondLst>
                                    <p:cond delay="0"/>
                                  </p:stCondLst>
                                  <p:childTnLst>
                                    <p:set>
                                      <p:cBhvr>
                                        <p:cTn id="162" dur="1" fill="hold">
                                          <p:stCondLst>
                                            <p:cond delay="0"/>
                                          </p:stCondLst>
                                        </p:cTn>
                                        <p:tgtEl>
                                          <p:spTgt spid="77"/>
                                        </p:tgtEl>
                                        <p:attrNameLst>
                                          <p:attrName>style.visibility</p:attrName>
                                        </p:attrNameLst>
                                      </p:cBhvr>
                                      <p:to>
                                        <p:strVal val="visible"/>
                                      </p:to>
                                    </p:set>
                                    <p:animEffect transition="in" filter="fade">
                                      <p:cBhvr>
                                        <p:cTn id="163" dur="500"/>
                                        <p:tgtEl>
                                          <p:spTgt spid="77"/>
                                        </p:tgtEl>
                                      </p:cBhvr>
                                    </p:animEffect>
                                  </p:childTnLst>
                                </p:cTn>
                              </p:par>
                              <p:par>
                                <p:cTn id="164" presetID="10" presetClass="entr" presetSubtype="0" fill="hold" grpId="0" nodeType="withEffect">
                                  <p:stCondLst>
                                    <p:cond delay="0"/>
                                  </p:stCondLst>
                                  <p:childTnLst>
                                    <p:set>
                                      <p:cBhvr>
                                        <p:cTn id="165" dur="1" fill="hold">
                                          <p:stCondLst>
                                            <p:cond delay="0"/>
                                          </p:stCondLst>
                                        </p:cTn>
                                        <p:tgtEl>
                                          <p:spTgt spid="92"/>
                                        </p:tgtEl>
                                        <p:attrNameLst>
                                          <p:attrName>style.visibility</p:attrName>
                                        </p:attrNameLst>
                                      </p:cBhvr>
                                      <p:to>
                                        <p:strVal val="visible"/>
                                      </p:to>
                                    </p:set>
                                    <p:animEffect transition="in" filter="fade">
                                      <p:cBhvr>
                                        <p:cTn id="166" dur="500"/>
                                        <p:tgtEl>
                                          <p:spTgt spid="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animBg="1"/>
      <p:bldP spid="9" grpId="0" animBg="1"/>
      <p:bldP spid="10" grpId="0" animBg="1"/>
      <p:bldP spid="11" grpId="0" animBg="1"/>
      <p:bldP spid="14" grpId="0" animBg="1"/>
      <p:bldP spid="42" grpId="0" animBg="1"/>
      <p:bldP spid="58" grpId="0" animBg="1"/>
      <p:bldP spid="65" grpId="0" animBg="1"/>
      <p:bldP spid="69" grpId="0" animBg="1"/>
      <p:bldP spid="73" grpId="0" animBg="1"/>
      <p:bldP spid="79" grpId="0"/>
      <p:bldP spid="80" grpId="0"/>
      <p:bldP spid="81" grpId="0"/>
      <p:bldP spid="82" grpId="0"/>
      <p:bldP spid="83" grpId="0"/>
      <p:bldP spid="84" grpId="0"/>
      <p:bldP spid="85" grpId="0"/>
      <p:bldP spid="86" grpId="0"/>
      <p:bldP spid="87" grpId="0"/>
      <p:bldP spid="88" grpId="0"/>
      <p:bldP spid="89" grpId="0"/>
      <p:bldP spid="90" grpId="0"/>
      <p:bldP spid="91" grpId="0"/>
      <p:bldP spid="92" grpId="0"/>
    </p:bldLst>
  </p:timing>
</p:sld>
</file>

<file path=ppt/theme/theme1.xml><?xml version="1.0" encoding="utf-8"?>
<a:theme xmlns:a="http://schemas.openxmlformats.org/drawingml/2006/main" name="Office Theme">
  <a:themeElements>
    <a:clrScheme name="Custom 30">
      <a:dk1>
        <a:sysClr val="windowText" lastClr="000000"/>
      </a:dk1>
      <a:lt1>
        <a:sysClr val="window" lastClr="FFFFFF"/>
      </a:lt1>
      <a:dk2>
        <a:srgbClr val="00292E"/>
      </a:dk2>
      <a:lt2>
        <a:srgbClr val="64B2C1"/>
      </a:lt2>
      <a:accent1>
        <a:srgbClr val="F0CDA1"/>
      </a:accent1>
      <a:accent2>
        <a:srgbClr val="107082"/>
      </a:accent2>
      <a:accent3>
        <a:srgbClr val="054854"/>
      </a:accent3>
      <a:accent4>
        <a:srgbClr val="00AEEF"/>
      </a:accent4>
      <a:accent5>
        <a:srgbClr val="F99927"/>
      </a:accent5>
      <a:accent6>
        <a:srgbClr val="EC7216"/>
      </a:accent6>
      <a:hlink>
        <a:srgbClr val="000000"/>
      </a:hlink>
      <a:folHlink>
        <a:srgbClr val="000000"/>
      </a:folHlink>
    </a:clrScheme>
    <a:fontScheme name="Custom 24">
      <a:majorFont>
        <a:latin typeface="Gill Sans MT"/>
        <a:ea typeface=""/>
        <a:cs typeface=""/>
      </a:majorFont>
      <a:minorFont>
        <a:latin typeface="Arial "/>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TM45022061_Professional services marketing plan_SL_V1" id="{B214D568-CC3C-4109-877A-D7A12976D35F}" vid="{D425069E-A49A-4A86-9A62-1864F0635A9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A2DDA16B-F3AC-4A5B-9F5F-6F5A8F47A9E6}">
  <ds:schemaRefs>
    <ds:schemaRef ds:uri="http://schemas.microsoft.com/sharepoint/v3/contenttype/forms"/>
  </ds:schemaRefs>
</ds:datastoreItem>
</file>

<file path=customXml/itemProps2.xml><?xml version="1.0" encoding="utf-8"?>
<ds:datastoreItem xmlns:ds="http://schemas.openxmlformats.org/officeDocument/2006/customXml" ds:itemID="{A426FE2C-7640-4BF0-9D68-FDFD4151FD5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3C118CE8-9293-4220-BA3B-5D353B13ABC9}">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Professional services marketing plan</Template>
  <TotalTime>1716</TotalTime>
  <Words>1072</Words>
  <Application>Microsoft Office PowerPoint</Application>
  <PresentationFormat>Widescreen</PresentationFormat>
  <Paragraphs>293</Paragraphs>
  <Slides>25</Slides>
  <Notes>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25</vt:i4>
      </vt:variant>
    </vt:vector>
  </HeadingPairs>
  <TitlesOfParts>
    <vt:vector size="31" baseType="lpstr">
      <vt:lpstr>Arial</vt:lpstr>
      <vt:lpstr>Arial </vt:lpstr>
      <vt:lpstr>Calibri</vt:lpstr>
      <vt:lpstr>Gill Sans MT</vt:lpstr>
      <vt:lpstr>Times New Roman</vt:lpstr>
      <vt:lpstr>Office Theme</vt:lpstr>
      <vt:lpstr>VEHICLE DETECTION SYSTEM</vt:lpstr>
      <vt:lpstr>THE TEAM</vt:lpstr>
      <vt:lpstr>PROOF OF CONCEPT (POC) REQUIREMENTS</vt:lpstr>
      <vt:lpstr>SYSTEM DIAGRAM</vt:lpstr>
      <vt:lpstr>ACTOR USECASE DIAGRAM</vt:lpstr>
      <vt:lpstr>ARCHITECTURE</vt:lpstr>
      <vt:lpstr>CLASS DIAGRAM</vt:lpstr>
      <vt:lpstr>ENITITY DIAGRAM</vt:lpstr>
      <vt:lpstr>SEQUENCE DIAGRAM (CREATING ACCOUNT)</vt:lpstr>
      <vt:lpstr>SEQUENCE DIAGRAM (REGISTER CHIP)</vt:lpstr>
      <vt:lpstr>SEQUENCE DIAGRAM (GET LOCATION)</vt:lpstr>
      <vt:lpstr>SEQUENCE DIAGRAM (GET OWNER DATA)</vt:lpstr>
      <vt:lpstr>SEQUENCE DIAGRAM (PRINT REPORT)</vt:lpstr>
      <vt:lpstr>OPERATION DIAGRAM (ON LARGE SCALE)</vt:lpstr>
      <vt:lpstr>NON-WORKING PROTOTYPE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VEHICLE DETECTION SYSTEM</dc:title>
  <dc:creator>ADNAN  SAMAD</dc:creator>
  <cp:lastModifiedBy>ADNAN  SAMAD</cp:lastModifiedBy>
  <cp:revision>28</cp:revision>
  <dcterms:created xsi:type="dcterms:W3CDTF">2022-11-22T07:56:48Z</dcterms:created>
  <dcterms:modified xsi:type="dcterms:W3CDTF">2023-01-26T21:39:42Z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